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85" r:id="rId4"/>
    <p:sldMasterId id="214748378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Fredoka"/>
      <p:regular r:id="rId19"/>
      <p:bold r:id="rId20"/>
    </p:embeddedFont>
    <p:embeddedFont>
      <p:font typeface="Hanken Grotesk"/>
      <p:regular r:id="rId21"/>
      <p:bold r:id="rId22"/>
      <p:italic r:id="rId23"/>
      <p:boldItalic r:id="rId24"/>
    </p:embeddedFont>
    <p:embeddedFont>
      <p:font typeface="Lobster"/>
      <p:regular r:id="rId25"/>
    </p:embeddedFont>
    <p:embeddedFont>
      <p:font typeface="Poppins"/>
      <p:regular r:id="rId26"/>
      <p:bold r:id="rId27"/>
      <p:italic r:id="rId28"/>
      <p:boldItalic r:id="rId29"/>
    </p:embeddedFont>
    <p:embeddedFont>
      <p:font typeface="Inter"/>
      <p:regular r:id="rId30"/>
      <p:bold r:id="rId31"/>
      <p:italic r:id="rId32"/>
      <p:boldItalic r:id="rId33"/>
    </p:embeddedFont>
    <p:embeddedFont>
      <p:font typeface="Space Grotesk SemiBold"/>
      <p:regular r:id="rId34"/>
      <p:bold r:id="rId35"/>
    </p:embeddedFont>
    <p:embeddedFont>
      <p:font typeface="Inter Medium"/>
      <p:regular r:id="rId36"/>
      <p:bold r:id="rId37"/>
      <p:italic r:id="rId38"/>
      <p:boldItalic r:id="rId39"/>
    </p:embeddedFont>
    <p:embeddedFont>
      <p:font typeface="Space Grotesk"/>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paceGrotesk-regular.fntdata"/><Relationship Id="rId41" Type="http://schemas.openxmlformats.org/officeDocument/2006/relationships/font" Target="fonts/SpaceGrotesk-bold.fntdata"/><Relationship Id="rId31" Type="http://schemas.openxmlformats.org/officeDocument/2006/relationships/font" Target="fonts/Inter-bold.fntdata"/><Relationship Id="rId30" Type="http://schemas.openxmlformats.org/officeDocument/2006/relationships/font" Target="fonts/Inter-regular.fntdata"/><Relationship Id="rId33" Type="http://schemas.openxmlformats.org/officeDocument/2006/relationships/font" Target="fonts/Inter-boldItalic.fntdata"/><Relationship Id="rId32" Type="http://schemas.openxmlformats.org/officeDocument/2006/relationships/font" Target="fonts/Inter-italic.fntdata"/><Relationship Id="rId35" Type="http://schemas.openxmlformats.org/officeDocument/2006/relationships/font" Target="fonts/SpaceGroteskSemiBold-bold.fntdata"/><Relationship Id="rId34" Type="http://schemas.openxmlformats.org/officeDocument/2006/relationships/font" Target="fonts/SpaceGroteskSemiBold-regular.fntdata"/><Relationship Id="rId37" Type="http://schemas.openxmlformats.org/officeDocument/2006/relationships/font" Target="fonts/InterMedium-bold.fntdata"/><Relationship Id="rId36" Type="http://schemas.openxmlformats.org/officeDocument/2006/relationships/font" Target="fonts/InterMedium-regular.fntdata"/><Relationship Id="rId39" Type="http://schemas.openxmlformats.org/officeDocument/2006/relationships/font" Target="fonts/InterMedium-boldItalic.fntdata"/><Relationship Id="rId38" Type="http://schemas.openxmlformats.org/officeDocument/2006/relationships/font" Target="fonts/InterMedium-italic.fntdata"/><Relationship Id="rId20" Type="http://schemas.openxmlformats.org/officeDocument/2006/relationships/font" Target="fonts/Fredoka-bold.fntdata"/><Relationship Id="rId22" Type="http://schemas.openxmlformats.org/officeDocument/2006/relationships/font" Target="fonts/HankenGrotesk-bold.fntdata"/><Relationship Id="rId21" Type="http://schemas.openxmlformats.org/officeDocument/2006/relationships/font" Target="fonts/HankenGrotesk-regular.fntdata"/><Relationship Id="rId24" Type="http://schemas.openxmlformats.org/officeDocument/2006/relationships/font" Target="fonts/HankenGrotesk-boldItalic.fntdata"/><Relationship Id="rId23" Type="http://schemas.openxmlformats.org/officeDocument/2006/relationships/font" Target="fonts/HankenGrotesk-italic.fntdata"/><Relationship Id="rId26" Type="http://schemas.openxmlformats.org/officeDocument/2006/relationships/font" Target="fonts/Poppins-regular.fntdata"/><Relationship Id="rId25" Type="http://schemas.openxmlformats.org/officeDocument/2006/relationships/font" Target="fonts/Lobster-regular.fntdata"/><Relationship Id="rId28" Type="http://schemas.openxmlformats.org/officeDocument/2006/relationships/font" Target="fonts/Poppins-italic.fntdata"/><Relationship Id="rId27" Type="http://schemas.openxmlformats.org/officeDocument/2006/relationships/font" Target="fonts/Poppins-bold.fntdata"/><Relationship Id="rId29" Type="http://schemas.openxmlformats.org/officeDocument/2006/relationships/font" Target="fonts/Poppins-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Fredoka-regular.fntdata"/><Relationship Id="rId18" Type="http://schemas.openxmlformats.org/officeDocument/2006/relationships/slide" Target="slides/slide12.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gif>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7" name="Shape 1527"/>
        <p:cNvGrpSpPr/>
        <p:nvPr/>
      </p:nvGrpSpPr>
      <p:grpSpPr>
        <a:xfrm>
          <a:off x="0" y="0"/>
          <a:ext cx="0" cy="0"/>
          <a:chOff x="0" y="0"/>
          <a:chExt cx="0" cy="0"/>
        </a:xfrm>
      </p:grpSpPr>
      <p:sp>
        <p:nvSpPr>
          <p:cNvPr id="1528" name="Google Shape;1528;SLIDES_API11128216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9" name="Google Shape;1529;SLIDES_API11128216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8" name="Shape 1588"/>
        <p:cNvGrpSpPr/>
        <p:nvPr/>
      </p:nvGrpSpPr>
      <p:grpSpPr>
        <a:xfrm>
          <a:off x="0" y="0"/>
          <a:ext cx="0" cy="0"/>
          <a:chOff x="0" y="0"/>
          <a:chExt cx="0" cy="0"/>
        </a:xfrm>
      </p:grpSpPr>
      <p:sp>
        <p:nvSpPr>
          <p:cNvPr id="1589" name="Google Shape;1589;SLIDES_API30218648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0" name="Google Shape;1590;SLIDES_API30218648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7" name="Shape 1597"/>
        <p:cNvGrpSpPr/>
        <p:nvPr/>
      </p:nvGrpSpPr>
      <p:grpSpPr>
        <a:xfrm>
          <a:off x="0" y="0"/>
          <a:ext cx="0" cy="0"/>
          <a:chOff x="0" y="0"/>
          <a:chExt cx="0" cy="0"/>
        </a:xfrm>
      </p:grpSpPr>
      <p:sp>
        <p:nvSpPr>
          <p:cNvPr id="1598" name="Google Shape;1598;g33acc6b0056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9" name="Google Shape;1599;g33acc6b0056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40000"/>
              </a:lnSpc>
              <a:spcBef>
                <a:spcPts val="120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Did you follow your workflow plan or did you add something after starting the project?</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What worked well in your teamwork and what could be improved?</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Did you think about the risk management?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 name="Shape 1604"/>
        <p:cNvGrpSpPr/>
        <p:nvPr/>
      </p:nvGrpSpPr>
      <p:grpSpPr>
        <a:xfrm>
          <a:off x="0" y="0"/>
          <a:ext cx="0" cy="0"/>
          <a:chOff x="0" y="0"/>
          <a:chExt cx="0" cy="0"/>
        </a:xfrm>
      </p:grpSpPr>
      <p:sp>
        <p:nvSpPr>
          <p:cNvPr id="1605" name="Google Shape;1605;SLIDES_API198719092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6" name="Google Shape;1606;SLIDES_API198719092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SLIDES_API137597326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SLIDES_API137597326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609600" rtl="0" algn="l">
              <a:lnSpc>
                <a:spcPct val="140000"/>
              </a:lnSpc>
              <a:spcBef>
                <a:spcPts val="120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Which topic did you choose and why?</a:t>
            </a:r>
            <a:endParaRPr sz="1200">
              <a:solidFill>
                <a:schemeClr val="dk1"/>
              </a:solidFill>
              <a:highlight>
                <a:srgbClr val="FFFFFF"/>
              </a:highlight>
              <a:latin typeface="Inter"/>
              <a:ea typeface="Inter"/>
              <a:cs typeface="Inter"/>
              <a:sym typeface="Inter"/>
            </a:endParaRPr>
          </a:p>
          <a:p>
            <a:pPr indent="-304800" lvl="0" marL="6096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Briefly describe the original dataset and the hypothesis you formulated.</a:t>
            </a:r>
            <a:endParaRPr sz="1200">
              <a:solidFill>
                <a:schemeClr val="dk1"/>
              </a:solidFill>
              <a:highlight>
                <a:srgbClr val="FFFFFF"/>
              </a:highlight>
              <a:latin typeface="Inter"/>
              <a:ea typeface="Inter"/>
              <a:cs typeface="Inter"/>
              <a:sym typeface="Inter"/>
            </a:endParaRPr>
          </a:p>
          <a:p>
            <a:pPr indent="-304800" lvl="0" marL="6096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Explain the structure and process of your data cleaning and analysis.</a:t>
            </a:r>
            <a:endParaRPr sz="1200">
              <a:solidFill>
                <a:schemeClr val="dk1"/>
              </a:solidFill>
              <a:highlight>
                <a:srgbClr val="FFFFFF"/>
              </a:highlight>
              <a:latin typeface="Inter"/>
              <a:ea typeface="Inter"/>
              <a:cs typeface="Inter"/>
              <a:sym typeface="Inter"/>
            </a:endParaRPr>
          </a:p>
          <a:p>
            <a:pPr indent="-304800" lvl="0" marL="6096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Highlight any unique data cleaning techniques or methods you’ve employed.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0" name="Shape 1540"/>
        <p:cNvGrpSpPr/>
        <p:nvPr/>
      </p:nvGrpSpPr>
      <p:grpSpPr>
        <a:xfrm>
          <a:off x="0" y="0"/>
          <a:ext cx="0" cy="0"/>
          <a:chOff x="0" y="0"/>
          <a:chExt cx="0" cy="0"/>
        </a:xfrm>
      </p:grpSpPr>
      <p:sp>
        <p:nvSpPr>
          <p:cNvPr id="1541" name="Google Shape;1541;g33acc6b0056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2" name="Google Shape;1542;g33acc6b0056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40000"/>
              </a:lnSpc>
              <a:spcBef>
                <a:spcPts val="120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Explain how you used APIs and web scraping to collect and enrich your dataset.</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API Endpoints</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Running Queries to access specific data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7" name="Shape 1547"/>
        <p:cNvGrpSpPr/>
        <p:nvPr/>
      </p:nvGrpSpPr>
      <p:grpSpPr>
        <a:xfrm>
          <a:off x="0" y="0"/>
          <a:ext cx="0" cy="0"/>
          <a:chOff x="0" y="0"/>
          <a:chExt cx="0" cy="0"/>
        </a:xfrm>
      </p:grpSpPr>
      <p:sp>
        <p:nvSpPr>
          <p:cNvPr id="1548" name="Google Shape;1548;g33acc6b0056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9" name="Google Shape;1549;g33acc6b005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40000"/>
              </a:lnSpc>
              <a:spcBef>
                <a:spcPts val="120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Discuss the significant data cleaning challenges you encountered (missing data, duplicates, formatting issues, etc.).</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Explain how you resolved these challenges.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3" name="Shape 1553"/>
        <p:cNvGrpSpPr/>
        <p:nvPr/>
      </p:nvGrpSpPr>
      <p:grpSpPr>
        <a:xfrm>
          <a:off x="0" y="0"/>
          <a:ext cx="0" cy="0"/>
          <a:chOff x="0" y="0"/>
          <a:chExt cx="0" cy="0"/>
        </a:xfrm>
      </p:grpSpPr>
      <p:sp>
        <p:nvSpPr>
          <p:cNvPr id="1554" name="Google Shape;1554;g33acc6b0056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5" name="Google Shape;1555;g33acc6b0056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40000"/>
              </a:lnSpc>
              <a:spcBef>
                <a:spcPts val="120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Discuss the exploratory data analysis methods you used.</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Share insights and interesting patterns you found.</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Plotting the charts</a:t>
            </a:r>
            <a:endParaRPr sz="1200">
              <a:solidFill>
                <a:schemeClr val="dk1"/>
              </a:solidFill>
              <a:highlight>
                <a:srgbClr val="FFFFFF"/>
              </a:highlight>
              <a:latin typeface="Inter"/>
              <a:ea typeface="Inter"/>
              <a:cs typeface="Inter"/>
              <a:sym typeface="Inter"/>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 name="Shape 1559"/>
        <p:cNvGrpSpPr/>
        <p:nvPr/>
      </p:nvGrpSpPr>
      <p:grpSpPr>
        <a:xfrm>
          <a:off x="0" y="0"/>
          <a:ext cx="0" cy="0"/>
          <a:chOff x="0" y="0"/>
          <a:chExt cx="0" cy="0"/>
        </a:xfrm>
      </p:grpSpPr>
      <p:sp>
        <p:nvSpPr>
          <p:cNvPr id="1560" name="Google Shape;1560;g33acc6b0056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1" name="Google Shape;1561;g33acc6b0056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g33acc6b0056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33acc6b0056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40000"/>
              </a:lnSpc>
              <a:spcBef>
                <a:spcPts val="120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Discuss whether your initial hypothesis was supported or refuted.</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Share main learnings and any surprising insights or findings.</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Discuss potential implications of your findings.</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Where there any questions you couldn’t answer?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2" name="Shape 1572"/>
        <p:cNvGrpSpPr/>
        <p:nvPr/>
      </p:nvGrpSpPr>
      <p:grpSpPr>
        <a:xfrm>
          <a:off x="0" y="0"/>
          <a:ext cx="0" cy="0"/>
          <a:chOff x="0" y="0"/>
          <a:chExt cx="0" cy="0"/>
        </a:xfrm>
      </p:grpSpPr>
      <p:sp>
        <p:nvSpPr>
          <p:cNvPr id="1573" name="Google Shape;1573;g33acc6b0056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4" name="Google Shape;1574;g33acc6b0056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40000"/>
              </a:lnSpc>
              <a:spcBef>
                <a:spcPts val="120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Discuss whether your initial hypothesis was supported or refuted.</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Share main learnings and any surprising insights or findings.</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Discuss potential implications of your findings.</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Where there any questions you couldn’t answer?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0" name="Shape 1580"/>
        <p:cNvGrpSpPr/>
        <p:nvPr/>
      </p:nvGrpSpPr>
      <p:grpSpPr>
        <a:xfrm>
          <a:off x="0" y="0"/>
          <a:ext cx="0" cy="0"/>
          <a:chOff x="0" y="0"/>
          <a:chExt cx="0" cy="0"/>
        </a:xfrm>
      </p:grpSpPr>
      <p:sp>
        <p:nvSpPr>
          <p:cNvPr id="1581" name="Google Shape;1581;g33acc6b0056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2" name="Google Shape;1582;g33acc6b0056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40000"/>
              </a:lnSpc>
              <a:spcBef>
                <a:spcPts val="120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Discuss whether your initial hypothesis was supported or refuted.</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Share main learnings and any surprising insights or findings.</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Discuss potential implications of your findings.</a:t>
            </a:r>
            <a:endParaRPr sz="1200">
              <a:solidFill>
                <a:schemeClr val="dk1"/>
              </a:solidFill>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1"/>
              </a:buClr>
              <a:buSzPts val="1200"/>
              <a:buFont typeface="Inter"/>
              <a:buChar char="●"/>
            </a:pPr>
            <a:r>
              <a:rPr lang="en" sz="1200">
                <a:solidFill>
                  <a:schemeClr val="dk1"/>
                </a:solidFill>
                <a:highlight>
                  <a:srgbClr val="FFFFFF"/>
                </a:highlight>
                <a:latin typeface="Inter"/>
                <a:ea typeface="Inter"/>
                <a:cs typeface="Inter"/>
                <a:sym typeface="Inter"/>
              </a:rPr>
              <a:t>Where there any questions you couldn’t answer?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slide - v1 1">
  <p:cSld name="CUSTOM_19_1">
    <p:spTree>
      <p:nvGrpSpPr>
        <p:cNvPr id="1105" name="Shape 1105"/>
        <p:cNvGrpSpPr/>
        <p:nvPr/>
      </p:nvGrpSpPr>
      <p:grpSpPr>
        <a:xfrm>
          <a:off x="0" y="0"/>
          <a:ext cx="0" cy="0"/>
          <a:chOff x="0" y="0"/>
          <a:chExt cx="0" cy="0"/>
        </a:xfrm>
      </p:grpSpPr>
      <p:sp>
        <p:nvSpPr>
          <p:cNvPr id="1106" name="Google Shape;1106;p102"/>
          <p:cNvSpPr/>
          <p:nvPr/>
        </p:nvSpPr>
        <p:spPr>
          <a:xfrm>
            <a:off x="6896100" y="-28575"/>
            <a:ext cx="2247900" cy="5172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7" name="Google Shape;1107;p102"/>
          <p:cNvSpPr/>
          <p:nvPr/>
        </p:nvSpPr>
        <p:spPr>
          <a:xfrm>
            <a:off x="566250" y="1342650"/>
            <a:ext cx="8011500" cy="3144000"/>
          </a:xfrm>
          <a:prstGeom prst="round1Rect">
            <a:avLst>
              <a:gd fmla="val 16667" name="adj"/>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02"/>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109" name="Google Shape;1109;p102"/>
          <p:cNvSpPr/>
          <p:nvPr>
            <p:ph idx="2" type="pic"/>
          </p:nvPr>
        </p:nvSpPr>
        <p:spPr>
          <a:xfrm>
            <a:off x="859325" y="1628205"/>
            <a:ext cx="1839300" cy="1839300"/>
          </a:xfrm>
          <a:prstGeom prst="ellipse">
            <a:avLst/>
          </a:prstGeom>
          <a:noFill/>
          <a:ln>
            <a:noFill/>
          </a:ln>
        </p:spPr>
      </p:sp>
      <p:sp>
        <p:nvSpPr>
          <p:cNvPr id="1110" name="Google Shape;1110;p102"/>
          <p:cNvSpPr txBox="1"/>
          <p:nvPr>
            <p:ph idx="1" type="subTitle"/>
          </p:nvPr>
        </p:nvSpPr>
        <p:spPr>
          <a:xfrm>
            <a:off x="859325" y="3544585"/>
            <a:ext cx="2001600" cy="321000"/>
          </a:xfrm>
          <a:prstGeom prst="rect">
            <a:avLst/>
          </a:prstGeom>
        </p:spPr>
        <p:txBody>
          <a:bodyPr anchorCtr="0" anchor="ctr" bIns="91425" lIns="0" spcFirstLastPara="1" rIns="91425" wrap="square" tIns="90000">
            <a:noAutofit/>
          </a:bodyPr>
          <a:lstStyle>
            <a:lvl1pPr lvl="0">
              <a:lnSpc>
                <a:spcPct val="100000"/>
              </a:lnSpc>
              <a:spcBef>
                <a:spcPts val="0"/>
              </a:spcBef>
              <a:spcAft>
                <a:spcPts val="0"/>
              </a:spcAft>
              <a:buClr>
                <a:schemeClr val="accent5"/>
              </a:buClr>
              <a:buSzPts val="1300"/>
              <a:buFont typeface="Space Grotesk SemiBold"/>
              <a:buNone/>
              <a:defRPr sz="13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300"/>
              <a:buNone/>
              <a:defRPr sz="1300"/>
            </a:lvl2pPr>
            <a:lvl3pPr lvl="2" algn="ctr">
              <a:lnSpc>
                <a:spcPct val="100000"/>
              </a:lnSpc>
              <a:spcBef>
                <a:spcPts val="0"/>
              </a:spcBef>
              <a:spcAft>
                <a:spcPts val="0"/>
              </a:spcAft>
              <a:buSzPts val="1300"/>
              <a:buNone/>
              <a:defRPr sz="1300"/>
            </a:lvl3pPr>
            <a:lvl4pPr lvl="3" algn="ctr">
              <a:lnSpc>
                <a:spcPct val="100000"/>
              </a:lnSpc>
              <a:spcBef>
                <a:spcPts val="0"/>
              </a:spcBef>
              <a:spcAft>
                <a:spcPts val="0"/>
              </a:spcAft>
              <a:buSzPts val="1300"/>
              <a:buNone/>
              <a:defRPr sz="1300"/>
            </a:lvl4pPr>
            <a:lvl5pPr lvl="4" algn="ctr">
              <a:lnSpc>
                <a:spcPct val="100000"/>
              </a:lnSpc>
              <a:spcBef>
                <a:spcPts val="0"/>
              </a:spcBef>
              <a:spcAft>
                <a:spcPts val="0"/>
              </a:spcAft>
              <a:buSzPts val="1300"/>
              <a:buNone/>
              <a:defRPr sz="1300"/>
            </a:lvl5pPr>
            <a:lvl6pPr lvl="5" algn="ctr">
              <a:lnSpc>
                <a:spcPct val="100000"/>
              </a:lnSpc>
              <a:spcBef>
                <a:spcPts val="0"/>
              </a:spcBef>
              <a:spcAft>
                <a:spcPts val="0"/>
              </a:spcAft>
              <a:buSzPts val="1300"/>
              <a:buNone/>
              <a:defRPr sz="1300"/>
            </a:lvl6pPr>
            <a:lvl7pPr lvl="6" algn="ctr">
              <a:lnSpc>
                <a:spcPct val="100000"/>
              </a:lnSpc>
              <a:spcBef>
                <a:spcPts val="0"/>
              </a:spcBef>
              <a:spcAft>
                <a:spcPts val="0"/>
              </a:spcAft>
              <a:buSzPts val="1300"/>
              <a:buNone/>
              <a:defRPr sz="1300"/>
            </a:lvl7pPr>
            <a:lvl8pPr lvl="7" algn="ctr">
              <a:lnSpc>
                <a:spcPct val="100000"/>
              </a:lnSpc>
              <a:spcBef>
                <a:spcPts val="0"/>
              </a:spcBef>
              <a:spcAft>
                <a:spcPts val="0"/>
              </a:spcAft>
              <a:buSzPts val="1300"/>
              <a:buNone/>
              <a:defRPr sz="1300"/>
            </a:lvl8pPr>
            <a:lvl9pPr lvl="8" algn="ctr">
              <a:lnSpc>
                <a:spcPct val="100000"/>
              </a:lnSpc>
              <a:spcBef>
                <a:spcPts val="0"/>
              </a:spcBef>
              <a:spcAft>
                <a:spcPts val="0"/>
              </a:spcAft>
              <a:buSzPts val="1300"/>
              <a:buNone/>
              <a:defRPr sz="1300"/>
            </a:lvl9pPr>
          </a:lstStyle>
          <a:p/>
        </p:txBody>
      </p:sp>
      <p:sp>
        <p:nvSpPr>
          <p:cNvPr id="1111" name="Google Shape;1111;p102"/>
          <p:cNvSpPr txBox="1"/>
          <p:nvPr>
            <p:ph idx="3" type="body"/>
          </p:nvPr>
        </p:nvSpPr>
        <p:spPr>
          <a:xfrm>
            <a:off x="3231925" y="1628200"/>
            <a:ext cx="4905900" cy="2402700"/>
          </a:xfrm>
          <a:prstGeom prst="rect">
            <a:avLst/>
          </a:prstGeom>
        </p:spPr>
        <p:txBody>
          <a:bodyPr anchorCtr="0" anchor="t" bIns="91425" lIns="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12" name="Google Shape;1112;p102"/>
          <p:cNvSpPr txBox="1"/>
          <p:nvPr>
            <p:ph idx="4" type="body"/>
          </p:nvPr>
        </p:nvSpPr>
        <p:spPr>
          <a:xfrm>
            <a:off x="859325" y="4000400"/>
            <a:ext cx="2576100" cy="321000"/>
          </a:xfrm>
          <a:prstGeom prst="rect">
            <a:avLst/>
          </a:prstGeom>
        </p:spPr>
        <p:txBody>
          <a:bodyPr anchorCtr="0" anchor="t" bIns="91425" lIns="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extLst>
    <p:ext uri="{DCECCB84-F9BA-43D5-87BE-67443E8EF086}">
      <p15:sldGuideLst>
        <p15:guide id="1" pos="2164">
          <p15:clr>
            <a:srgbClr val="E46962"/>
          </p15:clr>
        </p15:guide>
      </p15:sldGuideLst>
    </p:ext>
  </p:extLst>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layout - v2">
  <p:cSld name="CUSTOM_20">
    <p:spTree>
      <p:nvGrpSpPr>
        <p:cNvPr id="1113" name="Shape 1113"/>
        <p:cNvGrpSpPr/>
        <p:nvPr/>
      </p:nvGrpSpPr>
      <p:grpSpPr>
        <a:xfrm>
          <a:off x="0" y="0"/>
          <a:ext cx="0" cy="0"/>
          <a:chOff x="0" y="0"/>
          <a:chExt cx="0" cy="0"/>
        </a:xfrm>
      </p:grpSpPr>
      <p:sp>
        <p:nvSpPr>
          <p:cNvPr id="1114" name="Google Shape;1114;p103"/>
          <p:cNvSpPr/>
          <p:nvPr/>
        </p:nvSpPr>
        <p:spPr>
          <a:xfrm>
            <a:off x="590550" y="1186175"/>
            <a:ext cx="8011500" cy="3253200"/>
          </a:xfrm>
          <a:prstGeom prst="round1Rect">
            <a:avLst>
              <a:gd fmla="val 16667" name="adj"/>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03"/>
          <p:cNvSpPr/>
          <p:nvPr/>
        </p:nvSpPr>
        <p:spPr>
          <a:xfrm>
            <a:off x="581025" y="2743200"/>
            <a:ext cx="2114700" cy="1696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16" name="Google Shape;1116;p103"/>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117" name="Google Shape;1117;p103"/>
          <p:cNvSpPr/>
          <p:nvPr>
            <p:ph idx="2" type="pic"/>
          </p:nvPr>
        </p:nvSpPr>
        <p:spPr>
          <a:xfrm>
            <a:off x="580950" y="1377275"/>
            <a:ext cx="2114700" cy="1924200"/>
          </a:xfrm>
          <a:prstGeom prst="rect">
            <a:avLst/>
          </a:prstGeom>
          <a:noFill/>
          <a:ln>
            <a:noFill/>
          </a:ln>
        </p:spPr>
      </p:sp>
      <p:sp>
        <p:nvSpPr>
          <p:cNvPr id="1118" name="Google Shape;1118;p103"/>
          <p:cNvSpPr txBox="1"/>
          <p:nvPr>
            <p:ph idx="1" type="subTitle"/>
          </p:nvPr>
        </p:nvSpPr>
        <p:spPr>
          <a:xfrm>
            <a:off x="648500" y="3414025"/>
            <a:ext cx="2002200" cy="354900"/>
          </a:xfrm>
          <a:prstGeom prst="rect">
            <a:avLst/>
          </a:prstGeom>
        </p:spPr>
        <p:txBody>
          <a:bodyPr anchorCtr="0" anchor="ctr" bIns="91425" lIns="0" spcFirstLastPara="1" rIns="126000" wrap="square" tIns="90000">
            <a:noAutofit/>
          </a:bodyPr>
          <a:lstStyle>
            <a:lvl1pPr lvl="0">
              <a:lnSpc>
                <a:spcPct val="100000"/>
              </a:lnSpc>
              <a:spcBef>
                <a:spcPts val="0"/>
              </a:spcBef>
              <a:spcAft>
                <a:spcPts val="0"/>
              </a:spcAft>
              <a:buClr>
                <a:schemeClr val="lt1"/>
              </a:buClr>
              <a:buSzPts val="1200"/>
              <a:buFont typeface="Space Grotesk SemiBold"/>
              <a:buNone/>
              <a:defRPr sz="1200">
                <a:solidFill>
                  <a:schemeClr val="lt1"/>
                </a:solidFill>
                <a:latin typeface="Space Grotesk SemiBold"/>
                <a:ea typeface="Space Grotesk SemiBold"/>
                <a:cs typeface="Space Grotesk SemiBold"/>
                <a:sym typeface="Space Grotesk SemiBold"/>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
        <p:nvSpPr>
          <p:cNvPr id="1119" name="Google Shape;1119;p103"/>
          <p:cNvSpPr txBox="1"/>
          <p:nvPr>
            <p:ph idx="3" type="body"/>
          </p:nvPr>
        </p:nvSpPr>
        <p:spPr>
          <a:xfrm>
            <a:off x="2894025" y="1635425"/>
            <a:ext cx="5536500" cy="2354700"/>
          </a:xfrm>
          <a:prstGeom prst="rect">
            <a:avLst/>
          </a:prstGeom>
        </p:spPr>
        <p:txBody>
          <a:bodyPr anchorCtr="0" anchor="t" bIns="108000" lIns="0" spcFirstLastPara="1" rIns="108000" wrap="square" tIns="180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20" name="Google Shape;1120;p103"/>
          <p:cNvSpPr txBox="1"/>
          <p:nvPr>
            <p:ph idx="4" type="body"/>
          </p:nvPr>
        </p:nvSpPr>
        <p:spPr>
          <a:xfrm>
            <a:off x="648500" y="3805275"/>
            <a:ext cx="1930800" cy="302400"/>
          </a:xfrm>
          <a:prstGeom prst="rect">
            <a:avLst/>
          </a:prstGeom>
        </p:spPr>
        <p:txBody>
          <a:bodyPr anchorCtr="0" anchor="t" bIns="90000" lIns="90000" spcFirstLastPara="1" rIns="90000" wrap="square" tIns="90000">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extLst>
    <p:ext uri="{DCECCB84-F9BA-43D5-87BE-67443E8EF086}">
      <p15:sldGuideLst>
        <p15:guide id="1" orient="horz" pos="1202">
          <p15:clr>
            <a:srgbClr val="E46962"/>
          </p15:clr>
        </p15:guide>
        <p15:guide id="2" orient="horz" pos="2374">
          <p15:clr>
            <a:srgbClr val="E46962"/>
          </p15:clr>
        </p15:guide>
      </p15:sldGuideLst>
    </p:ext>
  </p:extLst>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layout - v3">
  <p:cSld name="CUSTOM_21">
    <p:spTree>
      <p:nvGrpSpPr>
        <p:cNvPr id="1121" name="Shape 1121"/>
        <p:cNvGrpSpPr/>
        <p:nvPr/>
      </p:nvGrpSpPr>
      <p:grpSpPr>
        <a:xfrm>
          <a:off x="0" y="0"/>
          <a:ext cx="0" cy="0"/>
          <a:chOff x="0" y="0"/>
          <a:chExt cx="0" cy="0"/>
        </a:xfrm>
      </p:grpSpPr>
      <p:sp>
        <p:nvSpPr>
          <p:cNvPr id="1122" name="Google Shape;1122;p104"/>
          <p:cNvSpPr/>
          <p:nvPr/>
        </p:nvSpPr>
        <p:spPr>
          <a:xfrm>
            <a:off x="0" y="1962150"/>
            <a:ext cx="9144000" cy="1886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23" name="Google Shape;1123;p104"/>
          <p:cNvSpPr/>
          <p:nvPr/>
        </p:nvSpPr>
        <p:spPr>
          <a:xfrm>
            <a:off x="307800" y="1263000"/>
            <a:ext cx="8528400" cy="3284400"/>
          </a:xfrm>
          <a:prstGeom prst="roundRect">
            <a:avLst>
              <a:gd fmla="val 16667" name="adj"/>
            </a:avLst>
          </a:prstGeom>
          <a:solidFill>
            <a:schemeClr val="l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04"/>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125" name="Google Shape;1125;p104"/>
          <p:cNvSpPr/>
          <p:nvPr>
            <p:ph idx="2" type="pic"/>
          </p:nvPr>
        </p:nvSpPr>
        <p:spPr>
          <a:xfrm>
            <a:off x="633125" y="1576150"/>
            <a:ext cx="1886100" cy="1886100"/>
          </a:xfrm>
          <a:prstGeom prst="ellipse">
            <a:avLst/>
          </a:prstGeom>
          <a:noFill/>
          <a:ln cap="flat" cmpd="sng" w="114300">
            <a:solidFill>
              <a:schemeClr val="lt1"/>
            </a:solidFill>
            <a:prstDash val="solid"/>
            <a:round/>
            <a:headEnd len="sm" w="sm" type="none"/>
            <a:tailEnd len="sm" w="sm" type="none"/>
          </a:ln>
        </p:spPr>
      </p:sp>
      <p:sp>
        <p:nvSpPr>
          <p:cNvPr id="1126" name="Google Shape;1126;p104"/>
          <p:cNvSpPr txBox="1"/>
          <p:nvPr>
            <p:ph idx="1" type="body"/>
          </p:nvPr>
        </p:nvSpPr>
        <p:spPr>
          <a:xfrm>
            <a:off x="573025" y="4020675"/>
            <a:ext cx="2662500" cy="403500"/>
          </a:xfrm>
          <a:prstGeom prst="rect">
            <a:avLst/>
          </a:prstGeom>
        </p:spPr>
        <p:txBody>
          <a:bodyPr anchorCtr="0" anchor="ctr" bIns="108000" lIns="0" spcFirstLastPara="1" rIns="90000" wrap="square" tIns="108000">
            <a:normAutofit/>
          </a:bodyPr>
          <a:lstStyle>
            <a:lvl1pPr indent="-298450" lvl="0" marL="457200">
              <a:lnSpc>
                <a:spcPct val="100000"/>
              </a:lnSpc>
              <a:spcBef>
                <a:spcPts val="0"/>
              </a:spcBef>
              <a:spcAft>
                <a:spcPts val="0"/>
              </a:spcAft>
              <a:buSzPts val="1100"/>
              <a:buChar char="●"/>
              <a:defRPr/>
            </a:lvl1pPr>
            <a:lvl2pPr indent="-298450" lvl="1" marL="914400">
              <a:lnSpc>
                <a:spcPct val="100000"/>
              </a:lnSpc>
              <a:spcBef>
                <a:spcPts val="0"/>
              </a:spcBef>
              <a:spcAft>
                <a:spcPts val="0"/>
              </a:spcAft>
              <a:buSzPts val="1100"/>
              <a:buChar char="○"/>
              <a:defRPr/>
            </a:lvl2pPr>
            <a:lvl3pPr indent="-298450" lvl="2" marL="1371600">
              <a:lnSpc>
                <a:spcPct val="100000"/>
              </a:lnSpc>
              <a:spcBef>
                <a:spcPts val="0"/>
              </a:spcBef>
              <a:spcAft>
                <a:spcPts val="0"/>
              </a:spcAft>
              <a:buSzPts val="1100"/>
              <a:buChar char="■"/>
              <a:defRPr/>
            </a:lvl3pPr>
            <a:lvl4pPr indent="-298450" lvl="3" marL="1828800">
              <a:lnSpc>
                <a:spcPct val="100000"/>
              </a:lnSpc>
              <a:spcBef>
                <a:spcPts val="0"/>
              </a:spcBef>
              <a:spcAft>
                <a:spcPts val="0"/>
              </a:spcAft>
              <a:buSzPts val="1100"/>
              <a:buChar char="●"/>
              <a:defRPr/>
            </a:lvl4pPr>
            <a:lvl5pPr indent="-298450" lvl="4" marL="2286000">
              <a:lnSpc>
                <a:spcPct val="100000"/>
              </a:lnSpc>
              <a:spcBef>
                <a:spcPts val="0"/>
              </a:spcBef>
              <a:spcAft>
                <a:spcPts val="0"/>
              </a:spcAft>
              <a:buSzPts val="1100"/>
              <a:buChar char="○"/>
              <a:defRPr/>
            </a:lvl5pPr>
            <a:lvl6pPr indent="-298450" lvl="5" marL="2743200">
              <a:lnSpc>
                <a:spcPct val="100000"/>
              </a:lnSpc>
              <a:spcBef>
                <a:spcPts val="0"/>
              </a:spcBef>
              <a:spcAft>
                <a:spcPts val="0"/>
              </a:spcAft>
              <a:buSzPts val="1100"/>
              <a:buChar char="■"/>
              <a:defRPr/>
            </a:lvl6pPr>
            <a:lvl7pPr indent="-298450" lvl="6" marL="3200400">
              <a:lnSpc>
                <a:spcPct val="100000"/>
              </a:lnSpc>
              <a:spcBef>
                <a:spcPts val="0"/>
              </a:spcBef>
              <a:spcAft>
                <a:spcPts val="0"/>
              </a:spcAft>
              <a:buSzPts val="1100"/>
              <a:buChar char="●"/>
              <a:defRPr/>
            </a:lvl7pPr>
            <a:lvl8pPr indent="-298450" lvl="7" marL="3657600">
              <a:lnSpc>
                <a:spcPct val="100000"/>
              </a:lnSpc>
              <a:spcBef>
                <a:spcPts val="0"/>
              </a:spcBef>
              <a:spcAft>
                <a:spcPts val="0"/>
              </a:spcAft>
              <a:buSzPts val="1100"/>
              <a:buChar char="○"/>
              <a:defRPr/>
            </a:lvl8pPr>
            <a:lvl9pPr indent="-298450" lvl="8" marL="4114800">
              <a:lnSpc>
                <a:spcPct val="100000"/>
              </a:lnSpc>
              <a:spcBef>
                <a:spcPts val="0"/>
              </a:spcBef>
              <a:spcAft>
                <a:spcPts val="0"/>
              </a:spcAft>
              <a:buSzPts val="1100"/>
              <a:buChar char="■"/>
              <a:defRPr/>
            </a:lvl9pPr>
          </a:lstStyle>
          <a:p/>
        </p:txBody>
      </p:sp>
      <p:sp>
        <p:nvSpPr>
          <p:cNvPr id="1127" name="Google Shape;1127;p104"/>
          <p:cNvSpPr txBox="1"/>
          <p:nvPr>
            <p:ph idx="3" type="subTitle"/>
          </p:nvPr>
        </p:nvSpPr>
        <p:spPr>
          <a:xfrm>
            <a:off x="573025" y="3662325"/>
            <a:ext cx="2662500" cy="265500"/>
          </a:xfrm>
          <a:prstGeom prst="rect">
            <a:avLst/>
          </a:prstGeom>
        </p:spPr>
        <p:txBody>
          <a:bodyPr anchorCtr="0" anchor="ctr" bIns="108000" lIns="0" spcFirstLastPara="1" rIns="91425" wrap="square" tIns="108000">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28" name="Google Shape;1128;p104"/>
          <p:cNvSpPr txBox="1"/>
          <p:nvPr>
            <p:ph idx="4" type="body"/>
          </p:nvPr>
        </p:nvSpPr>
        <p:spPr>
          <a:xfrm>
            <a:off x="3268325" y="1576150"/>
            <a:ext cx="4707000" cy="2547600"/>
          </a:xfrm>
          <a:prstGeom prst="rect">
            <a:avLst/>
          </a:prstGeom>
        </p:spPr>
        <p:txBody>
          <a:bodyPr anchorCtr="0" anchor="t" bIns="108000" lIns="0" spcFirstLastPara="1" rIns="91425" wrap="square" tIns="108000">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extLst>
    <p:ext uri="{DCECCB84-F9BA-43D5-87BE-67443E8EF086}">
      <p15:sldGuideLst>
        <p15:guide id="1" pos="2059">
          <p15:clr>
            <a:srgbClr val="E46962"/>
          </p15:clr>
        </p15:guide>
      </p15:sldGuideLst>
    </p:ext>
  </p:extLst>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s slide - v1">
  <p:cSld name="CUSTOM_22">
    <p:spTree>
      <p:nvGrpSpPr>
        <p:cNvPr id="1129" name="Shape 1129"/>
        <p:cNvGrpSpPr/>
        <p:nvPr/>
      </p:nvGrpSpPr>
      <p:grpSpPr>
        <a:xfrm>
          <a:off x="0" y="0"/>
          <a:ext cx="0" cy="0"/>
          <a:chOff x="0" y="0"/>
          <a:chExt cx="0" cy="0"/>
        </a:xfrm>
      </p:grpSpPr>
      <p:sp>
        <p:nvSpPr>
          <p:cNvPr id="1130" name="Google Shape;1130;p105"/>
          <p:cNvSpPr/>
          <p:nvPr>
            <p:ph idx="2" type="pic"/>
          </p:nvPr>
        </p:nvSpPr>
        <p:spPr>
          <a:xfrm>
            <a:off x="1266525" y="1796600"/>
            <a:ext cx="2300100" cy="2007900"/>
          </a:xfrm>
          <a:prstGeom prst="rect">
            <a:avLst/>
          </a:prstGeom>
          <a:noFill/>
          <a:ln>
            <a:noFill/>
          </a:ln>
        </p:spPr>
      </p:sp>
      <p:sp>
        <p:nvSpPr>
          <p:cNvPr id="1131" name="Google Shape;1131;p105"/>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132" name="Google Shape;1132;p105"/>
          <p:cNvSpPr/>
          <p:nvPr/>
        </p:nvSpPr>
        <p:spPr>
          <a:xfrm>
            <a:off x="566250" y="1671800"/>
            <a:ext cx="119700" cy="2257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3" name="Google Shape;1133;p105"/>
          <p:cNvSpPr/>
          <p:nvPr/>
        </p:nvSpPr>
        <p:spPr>
          <a:xfrm>
            <a:off x="3623775" y="1729700"/>
            <a:ext cx="3710400" cy="2141700"/>
          </a:xfrm>
          <a:prstGeom prst="wedgeRoundRectCallout">
            <a:avLst>
              <a:gd fmla="val -20833" name="adj1"/>
              <a:gd fmla="val 62500" name="adj2"/>
              <a:gd fmla="val 0" name="adj3"/>
            </a:avLst>
          </a:prstGeom>
          <a:solidFill>
            <a:schemeClr val="lt1"/>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34" name="Google Shape;1134;p105"/>
          <p:cNvSpPr txBox="1"/>
          <p:nvPr/>
        </p:nvSpPr>
        <p:spPr>
          <a:xfrm>
            <a:off x="3747600" y="1671800"/>
            <a:ext cx="5715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5"/>
                </a:solidFill>
                <a:latin typeface="Inter"/>
                <a:ea typeface="Inter"/>
                <a:cs typeface="Inter"/>
                <a:sym typeface="Inter"/>
              </a:rPr>
              <a:t>“</a:t>
            </a:r>
            <a:endParaRPr sz="9600">
              <a:solidFill>
                <a:schemeClr val="accent5"/>
              </a:solidFill>
              <a:latin typeface="Inter"/>
              <a:ea typeface="Inter"/>
              <a:cs typeface="Inter"/>
              <a:sym typeface="Inter"/>
            </a:endParaRPr>
          </a:p>
        </p:txBody>
      </p:sp>
      <p:sp>
        <p:nvSpPr>
          <p:cNvPr id="1135" name="Google Shape;1135;p105"/>
          <p:cNvSpPr txBox="1"/>
          <p:nvPr/>
        </p:nvSpPr>
        <p:spPr>
          <a:xfrm flipH="1" rot="10800000">
            <a:off x="6586050" y="3480875"/>
            <a:ext cx="5715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5"/>
                </a:solidFill>
                <a:latin typeface="Inter"/>
                <a:ea typeface="Inter"/>
                <a:cs typeface="Inter"/>
                <a:sym typeface="Inter"/>
              </a:rPr>
              <a:t>“</a:t>
            </a:r>
            <a:endParaRPr sz="9600">
              <a:solidFill>
                <a:schemeClr val="accent5"/>
              </a:solidFill>
              <a:latin typeface="Inter"/>
              <a:ea typeface="Inter"/>
              <a:cs typeface="Inter"/>
              <a:sym typeface="Inter"/>
            </a:endParaRPr>
          </a:p>
        </p:txBody>
      </p:sp>
      <p:sp>
        <p:nvSpPr>
          <p:cNvPr id="1136" name="Google Shape;1136;p105"/>
          <p:cNvSpPr txBox="1"/>
          <p:nvPr>
            <p:ph idx="1" type="body"/>
          </p:nvPr>
        </p:nvSpPr>
        <p:spPr>
          <a:xfrm>
            <a:off x="4319100" y="2075225"/>
            <a:ext cx="2267100" cy="1524000"/>
          </a:xfrm>
          <a:prstGeom prst="rect">
            <a:avLst/>
          </a:prstGeom>
        </p:spPr>
        <p:txBody>
          <a:bodyPr anchorCtr="0" anchor="ctr" bIns="90000" lIns="90000" spcFirstLastPara="1" rIns="90000" wrap="square" tIns="90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s slide - v2 1">
  <p:cSld name="CUSTOM_23_1">
    <p:spTree>
      <p:nvGrpSpPr>
        <p:cNvPr id="1137" name="Shape 1137"/>
        <p:cNvGrpSpPr/>
        <p:nvPr/>
      </p:nvGrpSpPr>
      <p:grpSpPr>
        <a:xfrm>
          <a:off x="0" y="0"/>
          <a:ext cx="0" cy="0"/>
          <a:chOff x="0" y="0"/>
          <a:chExt cx="0" cy="0"/>
        </a:xfrm>
      </p:grpSpPr>
      <p:sp>
        <p:nvSpPr>
          <p:cNvPr id="1138" name="Google Shape;1138;p106"/>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139" name="Google Shape;1139;p106"/>
          <p:cNvSpPr/>
          <p:nvPr/>
        </p:nvSpPr>
        <p:spPr>
          <a:xfrm>
            <a:off x="0" y="2609850"/>
            <a:ext cx="9144000" cy="2533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06"/>
          <p:cNvSpPr/>
          <p:nvPr/>
        </p:nvSpPr>
        <p:spPr>
          <a:xfrm>
            <a:off x="1114350" y="1552500"/>
            <a:ext cx="6915300" cy="2152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06"/>
          <p:cNvSpPr txBox="1"/>
          <p:nvPr/>
        </p:nvSpPr>
        <p:spPr>
          <a:xfrm>
            <a:off x="1347300" y="1552500"/>
            <a:ext cx="5715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5"/>
                </a:solidFill>
                <a:latin typeface="Lobster"/>
                <a:ea typeface="Lobster"/>
                <a:cs typeface="Lobster"/>
                <a:sym typeface="Lobster"/>
              </a:rPr>
              <a:t>“</a:t>
            </a:r>
            <a:endParaRPr sz="9600">
              <a:solidFill>
                <a:schemeClr val="accent5"/>
              </a:solidFill>
              <a:latin typeface="Lobster"/>
              <a:ea typeface="Lobster"/>
              <a:cs typeface="Lobster"/>
              <a:sym typeface="Lobster"/>
            </a:endParaRPr>
          </a:p>
        </p:txBody>
      </p:sp>
      <p:sp>
        <p:nvSpPr>
          <p:cNvPr id="1142" name="Google Shape;1142;p106"/>
          <p:cNvSpPr txBox="1"/>
          <p:nvPr/>
        </p:nvSpPr>
        <p:spPr>
          <a:xfrm flipH="1" rot="10800000">
            <a:off x="7376625" y="3113925"/>
            <a:ext cx="5715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5"/>
                </a:solidFill>
                <a:latin typeface="Lobster"/>
                <a:ea typeface="Lobster"/>
                <a:cs typeface="Lobster"/>
                <a:sym typeface="Lobster"/>
              </a:rPr>
              <a:t>“</a:t>
            </a:r>
            <a:endParaRPr sz="9600">
              <a:solidFill>
                <a:schemeClr val="accent5"/>
              </a:solidFill>
              <a:latin typeface="Lobster"/>
              <a:ea typeface="Lobster"/>
              <a:cs typeface="Lobster"/>
              <a:sym typeface="Lobster"/>
            </a:endParaRPr>
          </a:p>
        </p:txBody>
      </p:sp>
      <p:sp>
        <p:nvSpPr>
          <p:cNvPr id="1143" name="Google Shape;1143;p106"/>
          <p:cNvSpPr txBox="1"/>
          <p:nvPr>
            <p:ph idx="1" type="body"/>
          </p:nvPr>
        </p:nvSpPr>
        <p:spPr>
          <a:xfrm>
            <a:off x="2044800" y="1882800"/>
            <a:ext cx="5186100" cy="1408500"/>
          </a:xfrm>
          <a:prstGeom prst="rect">
            <a:avLst/>
          </a:prstGeom>
        </p:spPr>
        <p:txBody>
          <a:bodyPr anchorCtr="0" anchor="ctr" bIns="180000" lIns="180000" spcFirstLastPara="1" rIns="180000" wrap="square" tIns="180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s slide - v3">
  <p:cSld name="CUSTOM_24">
    <p:spTree>
      <p:nvGrpSpPr>
        <p:cNvPr id="1144" name="Shape 1144"/>
        <p:cNvGrpSpPr/>
        <p:nvPr/>
      </p:nvGrpSpPr>
      <p:grpSpPr>
        <a:xfrm>
          <a:off x="0" y="0"/>
          <a:ext cx="0" cy="0"/>
          <a:chOff x="0" y="0"/>
          <a:chExt cx="0" cy="0"/>
        </a:xfrm>
      </p:grpSpPr>
      <p:sp>
        <p:nvSpPr>
          <p:cNvPr id="1145" name="Google Shape;1145;p107"/>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146" name="Google Shape;1146;p107"/>
          <p:cNvSpPr/>
          <p:nvPr/>
        </p:nvSpPr>
        <p:spPr>
          <a:xfrm>
            <a:off x="1685850" y="1514475"/>
            <a:ext cx="5772300" cy="29433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47" name="Google Shape;1147;p107"/>
          <p:cNvSpPr/>
          <p:nvPr/>
        </p:nvSpPr>
        <p:spPr>
          <a:xfrm>
            <a:off x="1343025" y="1333500"/>
            <a:ext cx="1200300" cy="120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07"/>
          <p:cNvSpPr/>
          <p:nvPr/>
        </p:nvSpPr>
        <p:spPr>
          <a:xfrm>
            <a:off x="6534150" y="3438525"/>
            <a:ext cx="1200300" cy="1200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07"/>
          <p:cNvSpPr txBox="1"/>
          <p:nvPr/>
        </p:nvSpPr>
        <p:spPr>
          <a:xfrm>
            <a:off x="1190550" y="1110575"/>
            <a:ext cx="5715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0">
                <a:solidFill>
                  <a:schemeClr val="accent5"/>
                </a:solidFill>
                <a:latin typeface="Lobster"/>
                <a:ea typeface="Lobster"/>
                <a:cs typeface="Lobster"/>
                <a:sym typeface="Lobster"/>
              </a:rPr>
              <a:t>“</a:t>
            </a:r>
            <a:endParaRPr sz="18000">
              <a:solidFill>
                <a:schemeClr val="accent5"/>
              </a:solidFill>
              <a:latin typeface="Lobster"/>
              <a:ea typeface="Lobster"/>
              <a:cs typeface="Lobster"/>
              <a:sym typeface="Lobster"/>
            </a:endParaRPr>
          </a:p>
        </p:txBody>
      </p:sp>
      <p:sp>
        <p:nvSpPr>
          <p:cNvPr id="1150" name="Google Shape;1150;p107"/>
          <p:cNvSpPr txBox="1"/>
          <p:nvPr/>
        </p:nvSpPr>
        <p:spPr>
          <a:xfrm flipH="1" rot="10800000">
            <a:off x="7257975" y="4302275"/>
            <a:ext cx="5715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0">
                <a:solidFill>
                  <a:schemeClr val="accent5"/>
                </a:solidFill>
                <a:latin typeface="Lobster"/>
                <a:ea typeface="Lobster"/>
                <a:cs typeface="Lobster"/>
                <a:sym typeface="Lobster"/>
              </a:rPr>
              <a:t>“</a:t>
            </a:r>
            <a:endParaRPr sz="18000">
              <a:solidFill>
                <a:schemeClr val="accent5"/>
              </a:solidFill>
              <a:latin typeface="Lobster"/>
              <a:ea typeface="Lobster"/>
              <a:cs typeface="Lobster"/>
              <a:sym typeface="Lobster"/>
            </a:endParaRPr>
          </a:p>
        </p:txBody>
      </p:sp>
      <p:sp>
        <p:nvSpPr>
          <p:cNvPr id="1151" name="Google Shape;1151;p107"/>
          <p:cNvSpPr txBox="1"/>
          <p:nvPr>
            <p:ph idx="1" type="body"/>
          </p:nvPr>
        </p:nvSpPr>
        <p:spPr>
          <a:xfrm>
            <a:off x="2675888" y="1751925"/>
            <a:ext cx="3725700" cy="2468400"/>
          </a:xfrm>
          <a:prstGeom prst="rect">
            <a:avLst/>
          </a:prstGeom>
        </p:spPr>
        <p:txBody>
          <a:bodyPr anchorCtr="0" anchor="ctr" bIns="180000" lIns="180000" spcFirstLastPara="1" rIns="180000" wrap="square" tIns="180000">
            <a:normAutofit/>
          </a:bodyPr>
          <a:lstStyle>
            <a:lvl1pPr indent="-304800" lvl="0" marL="457200">
              <a:spcBef>
                <a:spcPts val="0"/>
              </a:spcBef>
              <a:spcAft>
                <a:spcPts val="0"/>
              </a:spcAft>
              <a:buClr>
                <a:schemeClr val="lt1"/>
              </a:buClr>
              <a:buSzPts val="1200"/>
              <a:buFont typeface="Inter Medium"/>
              <a:buChar char="●"/>
              <a:defRPr sz="1200">
                <a:solidFill>
                  <a:schemeClr val="lt1"/>
                </a:solidFill>
                <a:latin typeface="Inter Medium"/>
                <a:ea typeface="Inter Medium"/>
                <a:cs typeface="Inter Medium"/>
                <a:sym typeface="Inter Medium"/>
              </a:defRPr>
            </a:lvl1pPr>
            <a:lvl2pPr indent="-304800" lvl="1" marL="914400">
              <a:spcBef>
                <a:spcPts val="0"/>
              </a:spcBef>
              <a:spcAft>
                <a:spcPts val="0"/>
              </a:spcAft>
              <a:buClr>
                <a:schemeClr val="lt1"/>
              </a:buClr>
              <a:buSzPts val="1200"/>
              <a:buFont typeface="Inter Medium"/>
              <a:buChar char="○"/>
              <a:defRPr sz="1200">
                <a:solidFill>
                  <a:schemeClr val="lt1"/>
                </a:solidFill>
                <a:latin typeface="Inter Medium"/>
                <a:ea typeface="Inter Medium"/>
                <a:cs typeface="Inter Medium"/>
                <a:sym typeface="Inter Medium"/>
              </a:defRPr>
            </a:lvl2pPr>
            <a:lvl3pPr indent="-304800" lvl="2" marL="1371600">
              <a:spcBef>
                <a:spcPts val="0"/>
              </a:spcBef>
              <a:spcAft>
                <a:spcPts val="0"/>
              </a:spcAft>
              <a:buClr>
                <a:schemeClr val="lt1"/>
              </a:buClr>
              <a:buSzPts val="1200"/>
              <a:buFont typeface="Inter Medium"/>
              <a:buChar char="■"/>
              <a:defRPr sz="1200">
                <a:solidFill>
                  <a:schemeClr val="lt1"/>
                </a:solidFill>
                <a:latin typeface="Inter Medium"/>
                <a:ea typeface="Inter Medium"/>
                <a:cs typeface="Inter Medium"/>
                <a:sym typeface="Inter Medium"/>
              </a:defRPr>
            </a:lvl3pPr>
            <a:lvl4pPr indent="-304800" lvl="3" marL="1828800">
              <a:spcBef>
                <a:spcPts val="0"/>
              </a:spcBef>
              <a:spcAft>
                <a:spcPts val="0"/>
              </a:spcAft>
              <a:buClr>
                <a:schemeClr val="lt1"/>
              </a:buClr>
              <a:buSzPts val="1200"/>
              <a:buFont typeface="Inter Medium"/>
              <a:buChar char="●"/>
              <a:defRPr sz="1200">
                <a:solidFill>
                  <a:schemeClr val="lt1"/>
                </a:solidFill>
                <a:latin typeface="Inter Medium"/>
                <a:ea typeface="Inter Medium"/>
                <a:cs typeface="Inter Medium"/>
                <a:sym typeface="Inter Medium"/>
              </a:defRPr>
            </a:lvl4pPr>
            <a:lvl5pPr indent="-304800" lvl="4" marL="2286000">
              <a:spcBef>
                <a:spcPts val="0"/>
              </a:spcBef>
              <a:spcAft>
                <a:spcPts val="0"/>
              </a:spcAft>
              <a:buClr>
                <a:schemeClr val="lt1"/>
              </a:buClr>
              <a:buSzPts val="1200"/>
              <a:buFont typeface="Inter Medium"/>
              <a:buChar char="○"/>
              <a:defRPr sz="1200">
                <a:solidFill>
                  <a:schemeClr val="lt1"/>
                </a:solidFill>
                <a:latin typeface="Inter Medium"/>
                <a:ea typeface="Inter Medium"/>
                <a:cs typeface="Inter Medium"/>
                <a:sym typeface="Inter Medium"/>
              </a:defRPr>
            </a:lvl5pPr>
            <a:lvl6pPr indent="-304800" lvl="5" marL="2743200">
              <a:spcBef>
                <a:spcPts val="0"/>
              </a:spcBef>
              <a:spcAft>
                <a:spcPts val="0"/>
              </a:spcAft>
              <a:buClr>
                <a:schemeClr val="lt1"/>
              </a:buClr>
              <a:buSzPts val="1200"/>
              <a:buFont typeface="Inter Medium"/>
              <a:buChar char="■"/>
              <a:defRPr sz="1200">
                <a:solidFill>
                  <a:schemeClr val="lt1"/>
                </a:solidFill>
                <a:latin typeface="Inter Medium"/>
                <a:ea typeface="Inter Medium"/>
                <a:cs typeface="Inter Medium"/>
                <a:sym typeface="Inter Medium"/>
              </a:defRPr>
            </a:lvl6pPr>
            <a:lvl7pPr indent="-304800" lvl="6" marL="3200400">
              <a:spcBef>
                <a:spcPts val="0"/>
              </a:spcBef>
              <a:spcAft>
                <a:spcPts val="0"/>
              </a:spcAft>
              <a:buClr>
                <a:schemeClr val="lt1"/>
              </a:buClr>
              <a:buSzPts val="1200"/>
              <a:buFont typeface="Inter Medium"/>
              <a:buChar char="●"/>
              <a:defRPr sz="1200">
                <a:solidFill>
                  <a:schemeClr val="lt1"/>
                </a:solidFill>
                <a:latin typeface="Inter Medium"/>
                <a:ea typeface="Inter Medium"/>
                <a:cs typeface="Inter Medium"/>
                <a:sym typeface="Inter Medium"/>
              </a:defRPr>
            </a:lvl7pPr>
            <a:lvl8pPr indent="-304800" lvl="7" marL="3657600">
              <a:spcBef>
                <a:spcPts val="0"/>
              </a:spcBef>
              <a:spcAft>
                <a:spcPts val="0"/>
              </a:spcAft>
              <a:buClr>
                <a:schemeClr val="lt1"/>
              </a:buClr>
              <a:buSzPts val="1200"/>
              <a:buFont typeface="Inter Medium"/>
              <a:buChar char="○"/>
              <a:defRPr sz="1200">
                <a:solidFill>
                  <a:schemeClr val="lt1"/>
                </a:solidFill>
                <a:latin typeface="Inter Medium"/>
                <a:ea typeface="Inter Medium"/>
                <a:cs typeface="Inter Medium"/>
                <a:sym typeface="Inter Medium"/>
              </a:defRPr>
            </a:lvl8pPr>
            <a:lvl9pPr indent="-304800" lvl="8" marL="4114800">
              <a:spcBef>
                <a:spcPts val="0"/>
              </a:spcBef>
              <a:spcAft>
                <a:spcPts val="0"/>
              </a:spcAft>
              <a:buClr>
                <a:schemeClr val="lt1"/>
              </a:buClr>
              <a:buSzPts val="1200"/>
              <a:buFont typeface="Inter Medium"/>
              <a:buChar char="■"/>
              <a:defRPr sz="1200">
                <a:solidFill>
                  <a:schemeClr val="lt1"/>
                </a:solidFill>
                <a:latin typeface="Inter Medium"/>
                <a:ea typeface="Inter Medium"/>
                <a:cs typeface="Inter Medium"/>
                <a:sym typeface="Inter Medium"/>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p:cSld name="TITLE_1">
    <p:spTree>
      <p:nvGrpSpPr>
        <p:cNvPr id="1152" name="Shape 1152"/>
        <p:cNvGrpSpPr/>
        <p:nvPr/>
      </p:nvGrpSpPr>
      <p:grpSpPr>
        <a:xfrm>
          <a:off x="0" y="0"/>
          <a:ext cx="0" cy="0"/>
          <a:chOff x="0" y="0"/>
          <a:chExt cx="0" cy="0"/>
        </a:xfrm>
      </p:grpSpPr>
      <p:sp>
        <p:nvSpPr>
          <p:cNvPr id="1153" name="Google Shape;1153;p10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54" name="Google Shape;1154;p108"/>
          <p:cNvSpPr txBox="1"/>
          <p:nvPr>
            <p:ph idx="1" type="subTitle"/>
          </p:nvPr>
        </p:nvSpPr>
        <p:spPr>
          <a:xfrm>
            <a:off x="311700" y="2834125"/>
            <a:ext cx="8520600" cy="792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55" name="Google Shape;1155;p10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1 2">
  <p:cSld name="TITLE_AND_BODY_1_5">
    <p:spTree>
      <p:nvGrpSpPr>
        <p:cNvPr id="1156" name="Shape 1156"/>
        <p:cNvGrpSpPr/>
        <p:nvPr/>
      </p:nvGrpSpPr>
      <p:grpSpPr>
        <a:xfrm>
          <a:off x="0" y="0"/>
          <a:ext cx="0" cy="0"/>
          <a:chOff x="0" y="0"/>
          <a:chExt cx="0" cy="0"/>
        </a:xfrm>
      </p:grpSpPr>
      <p:sp>
        <p:nvSpPr>
          <p:cNvPr id="1157" name="Google Shape;1157;p109"/>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158" name="Google Shape;1158;p109"/>
          <p:cNvSpPr txBox="1"/>
          <p:nvPr>
            <p:ph idx="1" type="body"/>
          </p:nvPr>
        </p:nvSpPr>
        <p:spPr>
          <a:xfrm>
            <a:off x="650850" y="1987200"/>
            <a:ext cx="3776700" cy="2766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59" name="Google Shape;1159;p109"/>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60" name="Google Shape;1160;p109"/>
          <p:cNvSpPr txBox="1"/>
          <p:nvPr>
            <p:ph idx="2" type="body"/>
          </p:nvPr>
        </p:nvSpPr>
        <p:spPr>
          <a:xfrm>
            <a:off x="4845450" y="1987200"/>
            <a:ext cx="3732300" cy="2766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61" name="Google Shape;1161;p109"/>
          <p:cNvSpPr/>
          <p:nvPr/>
        </p:nvSpPr>
        <p:spPr>
          <a:xfrm>
            <a:off x="566250" y="1370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2" name="Google Shape;1162;p109"/>
          <p:cNvSpPr/>
          <p:nvPr/>
        </p:nvSpPr>
        <p:spPr>
          <a:xfrm>
            <a:off x="4760850" y="1370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3" name="Google Shape;1163;p109"/>
          <p:cNvSpPr/>
          <p:nvPr/>
        </p:nvSpPr>
        <p:spPr>
          <a:xfrm>
            <a:off x="566250" y="1738675"/>
            <a:ext cx="156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4" name="Google Shape;1164;p109"/>
          <p:cNvSpPr/>
          <p:nvPr/>
        </p:nvSpPr>
        <p:spPr>
          <a:xfrm>
            <a:off x="4760850" y="1738675"/>
            <a:ext cx="156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65" name="Google Shape;1165;p109"/>
          <p:cNvSpPr txBox="1"/>
          <p:nvPr>
            <p:ph idx="3" type="subTitle"/>
          </p:nvPr>
        </p:nvSpPr>
        <p:spPr>
          <a:xfrm>
            <a:off x="650850" y="1349950"/>
            <a:ext cx="37323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None/>
              <a:defRPr b="1"/>
            </a:lvl2pPr>
            <a:lvl3pPr lvl="2">
              <a:lnSpc>
                <a:spcPct val="100000"/>
              </a:lnSpc>
              <a:spcBef>
                <a:spcPts val="0"/>
              </a:spcBef>
              <a:spcAft>
                <a:spcPts val="0"/>
              </a:spcAft>
              <a:buSzPts val="1400"/>
              <a:buNone/>
              <a:defRPr b="1"/>
            </a:lvl3pPr>
            <a:lvl4pPr lvl="3">
              <a:lnSpc>
                <a:spcPct val="100000"/>
              </a:lnSpc>
              <a:spcBef>
                <a:spcPts val="0"/>
              </a:spcBef>
              <a:spcAft>
                <a:spcPts val="0"/>
              </a:spcAft>
              <a:buSzPts val="1400"/>
              <a:buNone/>
              <a:defRPr b="1"/>
            </a:lvl4pPr>
            <a:lvl5pPr lvl="4">
              <a:lnSpc>
                <a:spcPct val="100000"/>
              </a:lnSpc>
              <a:spcBef>
                <a:spcPts val="0"/>
              </a:spcBef>
              <a:spcAft>
                <a:spcPts val="0"/>
              </a:spcAft>
              <a:buSzPts val="1400"/>
              <a:buNone/>
              <a:defRPr b="1"/>
            </a:lvl5pPr>
            <a:lvl6pPr lvl="5">
              <a:lnSpc>
                <a:spcPct val="100000"/>
              </a:lnSpc>
              <a:spcBef>
                <a:spcPts val="0"/>
              </a:spcBef>
              <a:spcAft>
                <a:spcPts val="0"/>
              </a:spcAft>
              <a:buSzPts val="1400"/>
              <a:buNone/>
              <a:defRPr b="1"/>
            </a:lvl6pPr>
            <a:lvl7pPr lvl="6">
              <a:lnSpc>
                <a:spcPct val="100000"/>
              </a:lnSpc>
              <a:spcBef>
                <a:spcPts val="0"/>
              </a:spcBef>
              <a:spcAft>
                <a:spcPts val="0"/>
              </a:spcAft>
              <a:buSzPts val="1400"/>
              <a:buNone/>
              <a:defRPr b="1"/>
            </a:lvl7pPr>
            <a:lvl8pPr lvl="7">
              <a:lnSpc>
                <a:spcPct val="100000"/>
              </a:lnSpc>
              <a:spcBef>
                <a:spcPts val="0"/>
              </a:spcBef>
              <a:spcAft>
                <a:spcPts val="0"/>
              </a:spcAft>
              <a:buSzPts val="1400"/>
              <a:buNone/>
              <a:defRPr b="1"/>
            </a:lvl8pPr>
            <a:lvl9pPr lvl="8">
              <a:lnSpc>
                <a:spcPct val="100000"/>
              </a:lnSpc>
              <a:spcBef>
                <a:spcPts val="0"/>
              </a:spcBef>
              <a:spcAft>
                <a:spcPts val="0"/>
              </a:spcAft>
              <a:buSzPts val="1400"/>
              <a:buNone/>
              <a:defRPr b="1"/>
            </a:lvl9pPr>
          </a:lstStyle>
          <a:p/>
        </p:txBody>
      </p:sp>
      <p:sp>
        <p:nvSpPr>
          <p:cNvPr id="1166" name="Google Shape;1166;p109"/>
          <p:cNvSpPr txBox="1"/>
          <p:nvPr>
            <p:ph idx="4" type="subTitle"/>
          </p:nvPr>
        </p:nvSpPr>
        <p:spPr>
          <a:xfrm>
            <a:off x="4845525" y="1367825"/>
            <a:ext cx="37323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None/>
              <a:defRPr b="1"/>
            </a:lvl2pPr>
            <a:lvl3pPr lvl="2">
              <a:lnSpc>
                <a:spcPct val="100000"/>
              </a:lnSpc>
              <a:spcBef>
                <a:spcPts val="0"/>
              </a:spcBef>
              <a:spcAft>
                <a:spcPts val="0"/>
              </a:spcAft>
              <a:buSzPts val="1400"/>
              <a:buNone/>
              <a:defRPr b="1"/>
            </a:lvl3pPr>
            <a:lvl4pPr lvl="3">
              <a:lnSpc>
                <a:spcPct val="100000"/>
              </a:lnSpc>
              <a:spcBef>
                <a:spcPts val="0"/>
              </a:spcBef>
              <a:spcAft>
                <a:spcPts val="0"/>
              </a:spcAft>
              <a:buSzPts val="1400"/>
              <a:buNone/>
              <a:defRPr b="1"/>
            </a:lvl4pPr>
            <a:lvl5pPr lvl="4">
              <a:lnSpc>
                <a:spcPct val="100000"/>
              </a:lnSpc>
              <a:spcBef>
                <a:spcPts val="0"/>
              </a:spcBef>
              <a:spcAft>
                <a:spcPts val="0"/>
              </a:spcAft>
              <a:buSzPts val="1400"/>
              <a:buNone/>
              <a:defRPr b="1"/>
            </a:lvl5pPr>
            <a:lvl6pPr lvl="5">
              <a:lnSpc>
                <a:spcPct val="100000"/>
              </a:lnSpc>
              <a:spcBef>
                <a:spcPts val="0"/>
              </a:spcBef>
              <a:spcAft>
                <a:spcPts val="0"/>
              </a:spcAft>
              <a:buSzPts val="1400"/>
              <a:buNone/>
              <a:defRPr b="1"/>
            </a:lvl6pPr>
            <a:lvl7pPr lvl="6">
              <a:lnSpc>
                <a:spcPct val="100000"/>
              </a:lnSpc>
              <a:spcBef>
                <a:spcPts val="0"/>
              </a:spcBef>
              <a:spcAft>
                <a:spcPts val="0"/>
              </a:spcAft>
              <a:buSzPts val="1400"/>
              <a:buNone/>
              <a:defRPr b="1"/>
            </a:lvl7pPr>
            <a:lvl8pPr lvl="7">
              <a:lnSpc>
                <a:spcPct val="100000"/>
              </a:lnSpc>
              <a:spcBef>
                <a:spcPts val="0"/>
              </a:spcBef>
              <a:spcAft>
                <a:spcPts val="0"/>
              </a:spcAft>
              <a:buSzPts val="1400"/>
              <a:buNone/>
              <a:defRPr b="1"/>
            </a:lvl8pPr>
            <a:lvl9pPr lvl="8">
              <a:lnSpc>
                <a:spcPct val="100000"/>
              </a:lnSpc>
              <a:spcBef>
                <a:spcPts val="0"/>
              </a:spcBef>
              <a:spcAft>
                <a:spcPts val="0"/>
              </a:spcAft>
              <a:buSzPts val="1400"/>
              <a:buNone/>
              <a:defRPr b="1"/>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3 1">
  <p:cSld name="TITLE_AND_BODY_1_1_3">
    <p:spTree>
      <p:nvGrpSpPr>
        <p:cNvPr id="1167" name="Shape 1167"/>
        <p:cNvGrpSpPr/>
        <p:nvPr/>
      </p:nvGrpSpPr>
      <p:grpSpPr>
        <a:xfrm>
          <a:off x="0" y="0"/>
          <a:ext cx="0" cy="0"/>
          <a:chOff x="0" y="0"/>
          <a:chExt cx="0" cy="0"/>
        </a:xfrm>
      </p:grpSpPr>
      <p:sp>
        <p:nvSpPr>
          <p:cNvPr id="1168" name="Google Shape;1168;p110"/>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169" name="Google Shape;1169;p110"/>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70" name="Google Shape;1170;p110"/>
          <p:cNvSpPr txBox="1"/>
          <p:nvPr>
            <p:ph idx="1" type="body"/>
          </p:nvPr>
        </p:nvSpPr>
        <p:spPr>
          <a:xfrm>
            <a:off x="566250" y="1899000"/>
            <a:ext cx="3243300" cy="2365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171" name="Google Shape;1171;p110"/>
          <p:cNvSpPr txBox="1"/>
          <p:nvPr>
            <p:ph idx="2" type="body"/>
          </p:nvPr>
        </p:nvSpPr>
        <p:spPr>
          <a:xfrm>
            <a:off x="5226525" y="1899000"/>
            <a:ext cx="3243300" cy="2365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172" name="Google Shape;1172;p110"/>
          <p:cNvSpPr txBox="1"/>
          <p:nvPr>
            <p:ph idx="3" type="subTitle"/>
          </p:nvPr>
        </p:nvSpPr>
        <p:spPr>
          <a:xfrm>
            <a:off x="566250" y="1406475"/>
            <a:ext cx="3243300" cy="447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1173" name="Google Shape;1173;p110"/>
          <p:cNvSpPr txBox="1"/>
          <p:nvPr>
            <p:ph idx="4" type="subTitle"/>
          </p:nvPr>
        </p:nvSpPr>
        <p:spPr>
          <a:xfrm>
            <a:off x="5226525" y="1382475"/>
            <a:ext cx="3243300" cy="471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Tree>
  </p:cSld>
  <p:clrMapOvr>
    <a:masterClrMapping/>
  </p:clrMapOvr>
  <p:extLst>
    <p:ext uri="{DCECCB84-F9BA-43D5-87BE-67443E8EF086}">
      <p15:sldGuideLst>
        <p15:guide id="1" orient="horz" pos="1473">
          <p15:clr>
            <a:srgbClr val="E46962"/>
          </p15:clr>
        </p15:guide>
        <p15:guide id="2" orient="horz" pos="2689">
          <p15:clr>
            <a:srgbClr val="E46962"/>
          </p15:clr>
        </p15:guide>
      </p15:sldGuideLst>
    </p:ext>
  </p:extLst>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items in  a list + image 3">
  <p:cSld name="MAIN_POINT_1_3">
    <p:spTree>
      <p:nvGrpSpPr>
        <p:cNvPr id="1174" name="Shape 1174"/>
        <p:cNvGrpSpPr/>
        <p:nvPr/>
      </p:nvGrpSpPr>
      <p:grpSpPr>
        <a:xfrm>
          <a:off x="0" y="0"/>
          <a:ext cx="0" cy="0"/>
          <a:chOff x="0" y="0"/>
          <a:chExt cx="0" cy="0"/>
        </a:xfrm>
      </p:grpSpPr>
      <p:sp>
        <p:nvSpPr>
          <p:cNvPr id="1175" name="Google Shape;1175;p111"/>
          <p:cNvSpPr/>
          <p:nvPr/>
        </p:nvSpPr>
        <p:spPr>
          <a:xfrm>
            <a:off x="0" y="3249700"/>
            <a:ext cx="9144000" cy="1905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76" name="Google Shape;1176;p111"/>
          <p:cNvSpPr/>
          <p:nvPr>
            <p:ph idx="2" type="pic"/>
          </p:nvPr>
        </p:nvSpPr>
        <p:spPr>
          <a:xfrm>
            <a:off x="560300" y="1522125"/>
            <a:ext cx="3922200" cy="3046800"/>
          </a:xfrm>
          <a:prstGeom prst="rect">
            <a:avLst/>
          </a:prstGeom>
          <a:noFill/>
          <a:ln>
            <a:noFill/>
          </a:ln>
        </p:spPr>
      </p:sp>
      <p:sp>
        <p:nvSpPr>
          <p:cNvPr id="1177" name="Google Shape;1177;p111"/>
          <p:cNvSpPr txBox="1"/>
          <p:nvPr>
            <p:ph type="title"/>
          </p:nvPr>
        </p:nvSpPr>
        <p:spPr>
          <a:xfrm>
            <a:off x="566250" y="445025"/>
            <a:ext cx="4093500" cy="1077000"/>
          </a:xfrm>
          <a:prstGeom prst="rect">
            <a:avLst/>
          </a:prstGeom>
        </p:spPr>
        <p:txBody>
          <a:bodyPr anchorCtr="0" anchor="t" bIns="91425" lIns="91425" spcFirstLastPara="1" rIns="91425" wrap="square" tIns="91425">
            <a:noAutofit/>
          </a:bodyPr>
          <a:lstStyle>
            <a:lvl1pPr lvl="0">
              <a:spcBef>
                <a:spcPts val="0"/>
              </a:spcBef>
              <a:spcAft>
                <a:spcPts val="0"/>
              </a:spcAft>
              <a:buSzPts val="2300"/>
              <a:buNone/>
              <a:defRPr sz="23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1178" name="Google Shape;1178;p111"/>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79" name="Google Shape;1179;p111"/>
          <p:cNvSpPr/>
          <p:nvPr/>
        </p:nvSpPr>
        <p:spPr>
          <a:xfrm>
            <a:off x="4855875" y="445025"/>
            <a:ext cx="3726000" cy="993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11"/>
          <p:cNvSpPr/>
          <p:nvPr/>
        </p:nvSpPr>
        <p:spPr>
          <a:xfrm>
            <a:off x="4855875" y="1584275"/>
            <a:ext cx="3726000" cy="993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11"/>
          <p:cNvSpPr/>
          <p:nvPr/>
        </p:nvSpPr>
        <p:spPr>
          <a:xfrm>
            <a:off x="4855875" y="2723525"/>
            <a:ext cx="3726000" cy="993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11"/>
          <p:cNvSpPr txBox="1"/>
          <p:nvPr>
            <p:ph idx="1" type="body"/>
          </p:nvPr>
        </p:nvSpPr>
        <p:spPr>
          <a:xfrm>
            <a:off x="5481550" y="609875"/>
            <a:ext cx="2972700" cy="663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83" name="Google Shape;1183;p111"/>
          <p:cNvSpPr txBox="1"/>
          <p:nvPr>
            <p:ph idx="3" type="body"/>
          </p:nvPr>
        </p:nvSpPr>
        <p:spPr>
          <a:xfrm>
            <a:off x="5481550" y="1749127"/>
            <a:ext cx="2972700" cy="663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84" name="Google Shape;1184;p111"/>
          <p:cNvSpPr txBox="1"/>
          <p:nvPr>
            <p:ph idx="4" type="body"/>
          </p:nvPr>
        </p:nvSpPr>
        <p:spPr>
          <a:xfrm>
            <a:off x="5481550" y="2888379"/>
            <a:ext cx="2972700" cy="663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85" name="Google Shape;1185;p111"/>
          <p:cNvSpPr txBox="1"/>
          <p:nvPr/>
        </p:nvSpPr>
        <p:spPr>
          <a:xfrm>
            <a:off x="5041100" y="791975"/>
            <a:ext cx="299100" cy="29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Inter"/>
                <a:ea typeface="Inter"/>
                <a:cs typeface="Inter"/>
                <a:sym typeface="Inter"/>
              </a:rPr>
              <a:t>1</a:t>
            </a:r>
            <a:endParaRPr b="1">
              <a:solidFill>
                <a:schemeClr val="accent1"/>
              </a:solidFill>
              <a:latin typeface="Inter"/>
              <a:ea typeface="Inter"/>
              <a:cs typeface="Inter"/>
              <a:sym typeface="Inter"/>
            </a:endParaRPr>
          </a:p>
        </p:txBody>
      </p:sp>
      <p:sp>
        <p:nvSpPr>
          <p:cNvPr id="1186" name="Google Shape;1186;p111"/>
          <p:cNvSpPr txBox="1"/>
          <p:nvPr/>
        </p:nvSpPr>
        <p:spPr>
          <a:xfrm>
            <a:off x="5041100" y="1931225"/>
            <a:ext cx="299100" cy="29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Inter"/>
                <a:ea typeface="Inter"/>
                <a:cs typeface="Inter"/>
                <a:sym typeface="Inter"/>
              </a:rPr>
              <a:t>2</a:t>
            </a:r>
            <a:endParaRPr b="1">
              <a:solidFill>
                <a:schemeClr val="accent1"/>
              </a:solidFill>
              <a:latin typeface="Inter"/>
              <a:ea typeface="Inter"/>
              <a:cs typeface="Inter"/>
              <a:sym typeface="Inter"/>
            </a:endParaRPr>
          </a:p>
        </p:txBody>
      </p:sp>
      <p:sp>
        <p:nvSpPr>
          <p:cNvPr id="1187" name="Google Shape;1187;p111"/>
          <p:cNvSpPr txBox="1"/>
          <p:nvPr/>
        </p:nvSpPr>
        <p:spPr>
          <a:xfrm>
            <a:off x="5041100" y="3070475"/>
            <a:ext cx="299100" cy="29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Inter"/>
                <a:ea typeface="Inter"/>
                <a:cs typeface="Inter"/>
                <a:sym typeface="Inter"/>
              </a:rPr>
              <a:t>3</a:t>
            </a:r>
            <a:endParaRPr b="1">
              <a:solidFill>
                <a:schemeClr val="accent1"/>
              </a:solidFill>
              <a:latin typeface="Inter"/>
              <a:ea typeface="Inter"/>
              <a:cs typeface="Inter"/>
              <a:sym typeface="Inte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an image and 4 bullets 2">
  <p:cSld name="MAIN_POINT_1_1_2">
    <p:spTree>
      <p:nvGrpSpPr>
        <p:cNvPr id="1188" name="Shape 1188"/>
        <p:cNvGrpSpPr/>
        <p:nvPr/>
      </p:nvGrpSpPr>
      <p:grpSpPr>
        <a:xfrm>
          <a:off x="0" y="0"/>
          <a:ext cx="0" cy="0"/>
          <a:chOff x="0" y="0"/>
          <a:chExt cx="0" cy="0"/>
        </a:xfrm>
      </p:grpSpPr>
      <p:sp>
        <p:nvSpPr>
          <p:cNvPr id="1189" name="Google Shape;1189;p112"/>
          <p:cNvSpPr/>
          <p:nvPr/>
        </p:nvSpPr>
        <p:spPr>
          <a:xfrm>
            <a:off x="4902575" y="153100"/>
            <a:ext cx="74700" cy="4837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12"/>
          <p:cNvSpPr/>
          <p:nvPr>
            <p:ph idx="2" type="pic"/>
          </p:nvPr>
        </p:nvSpPr>
        <p:spPr>
          <a:xfrm>
            <a:off x="4977275" y="0"/>
            <a:ext cx="4166700" cy="5143500"/>
          </a:xfrm>
          <a:prstGeom prst="rect">
            <a:avLst/>
          </a:prstGeom>
          <a:noFill/>
          <a:ln>
            <a:noFill/>
          </a:ln>
        </p:spPr>
      </p:sp>
      <p:sp>
        <p:nvSpPr>
          <p:cNvPr id="1191" name="Google Shape;1191;p112"/>
          <p:cNvSpPr txBox="1"/>
          <p:nvPr>
            <p:ph type="title"/>
          </p:nvPr>
        </p:nvSpPr>
        <p:spPr>
          <a:xfrm>
            <a:off x="566250" y="445025"/>
            <a:ext cx="4093500" cy="1077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1192" name="Google Shape;1192;p112"/>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93" name="Google Shape;1193;p112"/>
          <p:cNvSpPr/>
          <p:nvPr/>
        </p:nvSpPr>
        <p:spPr>
          <a:xfrm>
            <a:off x="566250" y="1377275"/>
            <a:ext cx="4166700" cy="761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12"/>
          <p:cNvSpPr txBox="1"/>
          <p:nvPr>
            <p:ph idx="1" type="body"/>
          </p:nvPr>
        </p:nvSpPr>
        <p:spPr>
          <a:xfrm>
            <a:off x="1000350" y="1455825"/>
            <a:ext cx="3553200" cy="603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95" name="Google Shape;1195;p112"/>
          <p:cNvSpPr/>
          <p:nvPr/>
        </p:nvSpPr>
        <p:spPr>
          <a:xfrm>
            <a:off x="566250" y="2191200"/>
            <a:ext cx="4166700" cy="761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12"/>
          <p:cNvSpPr txBox="1"/>
          <p:nvPr>
            <p:ph idx="3" type="body"/>
          </p:nvPr>
        </p:nvSpPr>
        <p:spPr>
          <a:xfrm>
            <a:off x="1000350" y="2269750"/>
            <a:ext cx="3553200" cy="603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97" name="Google Shape;1197;p112"/>
          <p:cNvSpPr/>
          <p:nvPr/>
        </p:nvSpPr>
        <p:spPr>
          <a:xfrm>
            <a:off x="566250" y="3005125"/>
            <a:ext cx="4166700" cy="761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12"/>
          <p:cNvSpPr txBox="1"/>
          <p:nvPr>
            <p:ph idx="4" type="body"/>
          </p:nvPr>
        </p:nvSpPr>
        <p:spPr>
          <a:xfrm>
            <a:off x="1000350" y="3083675"/>
            <a:ext cx="3553200" cy="603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99" name="Google Shape;1199;p112"/>
          <p:cNvSpPr/>
          <p:nvPr/>
        </p:nvSpPr>
        <p:spPr>
          <a:xfrm>
            <a:off x="566250" y="3819050"/>
            <a:ext cx="4166700" cy="761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12"/>
          <p:cNvSpPr txBox="1"/>
          <p:nvPr>
            <p:ph idx="5" type="body"/>
          </p:nvPr>
        </p:nvSpPr>
        <p:spPr>
          <a:xfrm>
            <a:off x="1000350" y="3897600"/>
            <a:ext cx="3553200" cy="603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01" name="Google Shape;1201;p112"/>
          <p:cNvSpPr txBox="1"/>
          <p:nvPr/>
        </p:nvSpPr>
        <p:spPr>
          <a:xfrm>
            <a:off x="580725" y="1648877"/>
            <a:ext cx="500700" cy="217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accent1"/>
              </a:buClr>
              <a:buSzPts val="1400"/>
              <a:buFont typeface="Inter"/>
              <a:buChar char="✓"/>
            </a:pPr>
            <a:r>
              <a:t/>
            </a:r>
            <a:endParaRPr b="1">
              <a:solidFill>
                <a:schemeClr val="accent1"/>
              </a:solidFill>
              <a:latin typeface="Inter"/>
              <a:ea typeface="Inter"/>
              <a:cs typeface="Inter"/>
              <a:sym typeface="Inter"/>
            </a:endParaRPr>
          </a:p>
        </p:txBody>
      </p:sp>
      <p:sp>
        <p:nvSpPr>
          <p:cNvPr id="1202" name="Google Shape;1202;p112"/>
          <p:cNvSpPr txBox="1"/>
          <p:nvPr/>
        </p:nvSpPr>
        <p:spPr>
          <a:xfrm>
            <a:off x="580725" y="2462802"/>
            <a:ext cx="500700" cy="217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accent1"/>
              </a:buClr>
              <a:buSzPts val="1400"/>
              <a:buFont typeface="Inter"/>
              <a:buChar char="✓"/>
            </a:pPr>
            <a:r>
              <a:t/>
            </a:r>
            <a:endParaRPr b="1">
              <a:solidFill>
                <a:schemeClr val="accent1"/>
              </a:solidFill>
              <a:latin typeface="Inter"/>
              <a:ea typeface="Inter"/>
              <a:cs typeface="Inter"/>
              <a:sym typeface="Inter"/>
            </a:endParaRPr>
          </a:p>
        </p:txBody>
      </p:sp>
      <p:sp>
        <p:nvSpPr>
          <p:cNvPr id="1203" name="Google Shape;1203;p112"/>
          <p:cNvSpPr txBox="1"/>
          <p:nvPr/>
        </p:nvSpPr>
        <p:spPr>
          <a:xfrm>
            <a:off x="580725" y="3276727"/>
            <a:ext cx="500700" cy="217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accent1"/>
              </a:buClr>
              <a:buSzPts val="1400"/>
              <a:buFont typeface="Inter"/>
              <a:buChar char="✓"/>
            </a:pPr>
            <a:r>
              <a:t/>
            </a:r>
            <a:endParaRPr b="1">
              <a:solidFill>
                <a:schemeClr val="accent1"/>
              </a:solidFill>
              <a:latin typeface="Inter"/>
              <a:ea typeface="Inter"/>
              <a:cs typeface="Inter"/>
              <a:sym typeface="Inter"/>
            </a:endParaRPr>
          </a:p>
        </p:txBody>
      </p:sp>
      <p:sp>
        <p:nvSpPr>
          <p:cNvPr id="1204" name="Google Shape;1204;p112"/>
          <p:cNvSpPr txBox="1"/>
          <p:nvPr/>
        </p:nvSpPr>
        <p:spPr>
          <a:xfrm>
            <a:off x="580725" y="4090652"/>
            <a:ext cx="500700" cy="217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accent1"/>
              </a:buClr>
              <a:buSzPts val="1400"/>
              <a:buFont typeface="Inter"/>
              <a:buChar char="✓"/>
            </a:pPr>
            <a:r>
              <a:t/>
            </a:r>
            <a:endParaRPr b="1">
              <a:solidFill>
                <a:schemeClr val="accent1"/>
              </a:solidFill>
              <a:latin typeface="Inter"/>
              <a:ea typeface="Inter"/>
              <a:cs typeface="Inter"/>
              <a:sym typeface="Inter"/>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2">
  <p:cSld name="TITLE_AND_BODY_1_2_4">
    <p:spTree>
      <p:nvGrpSpPr>
        <p:cNvPr id="1205" name="Shape 1205"/>
        <p:cNvGrpSpPr/>
        <p:nvPr/>
      </p:nvGrpSpPr>
      <p:grpSpPr>
        <a:xfrm>
          <a:off x="0" y="0"/>
          <a:ext cx="0" cy="0"/>
          <a:chOff x="0" y="0"/>
          <a:chExt cx="0" cy="0"/>
        </a:xfrm>
      </p:grpSpPr>
      <p:sp>
        <p:nvSpPr>
          <p:cNvPr id="1206" name="Google Shape;1206;p113"/>
          <p:cNvSpPr/>
          <p:nvPr/>
        </p:nvSpPr>
        <p:spPr>
          <a:xfrm>
            <a:off x="569625" y="1377275"/>
            <a:ext cx="25755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13"/>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208" name="Google Shape;1208;p113"/>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09" name="Google Shape;1209;p113"/>
          <p:cNvSpPr txBox="1"/>
          <p:nvPr>
            <p:ph idx="1" type="body"/>
          </p:nvPr>
        </p:nvSpPr>
        <p:spPr>
          <a:xfrm>
            <a:off x="812325" y="2376000"/>
            <a:ext cx="20901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10" name="Google Shape;1210;p113"/>
          <p:cNvSpPr/>
          <p:nvPr/>
        </p:nvSpPr>
        <p:spPr>
          <a:xfrm>
            <a:off x="3287688" y="1377275"/>
            <a:ext cx="25755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13"/>
          <p:cNvSpPr/>
          <p:nvPr/>
        </p:nvSpPr>
        <p:spPr>
          <a:xfrm>
            <a:off x="6005751" y="1377275"/>
            <a:ext cx="25755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13"/>
          <p:cNvSpPr txBox="1"/>
          <p:nvPr>
            <p:ph idx="2" type="body"/>
          </p:nvPr>
        </p:nvSpPr>
        <p:spPr>
          <a:xfrm>
            <a:off x="3530400" y="2377558"/>
            <a:ext cx="20901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13" name="Google Shape;1213;p113"/>
          <p:cNvSpPr txBox="1"/>
          <p:nvPr>
            <p:ph idx="3" type="body"/>
          </p:nvPr>
        </p:nvSpPr>
        <p:spPr>
          <a:xfrm>
            <a:off x="6239000" y="2377558"/>
            <a:ext cx="20901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14" name="Google Shape;1214;p113"/>
          <p:cNvSpPr txBox="1"/>
          <p:nvPr>
            <p:ph idx="4" type="subTitle"/>
          </p:nvPr>
        </p:nvSpPr>
        <p:spPr>
          <a:xfrm>
            <a:off x="812325" y="1838850"/>
            <a:ext cx="2090100" cy="434400"/>
          </a:xfrm>
          <a:prstGeom prst="rect">
            <a:avLst/>
          </a:prstGeom>
        </p:spPr>
        <p:txBody>
          <a:bodyPr anchorCtr="0" anchor="ctr" bIns="91425" lIns="91425" spcFirstLastPara="1" rIns="91425" wrap="square" tIns="91425">
            <a:norm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
        <p:nvSpPr>
          <p:cNvPr id="1215" name="Google Shape;1215;p113"/>
          <p:cNvSpPr txBox="1"/>
          <p:nvPr>
            <p:ph idx="5" type="subTitle"/>
          </p:nvPr>
        </p:nvSpPr>
        <p:spPr>
          <a:xfrm>
            <a:off x="3464688" y="1803600"/>
            <a:ext cx="2221500" cy="504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
        <p:nvSpPr>
          <p:cNvPr id="1216" name="Google Shape;1216;p113"/>
          <p:cNvSpPr txBox="1"/>
          <p:nvPr>
            <p:ph idx="6" type="subTitle"/>
          </p:nvPr>
        </p:nvSpPr>
        <p:spPr>
          <a:xfrm>
            <a:off x="6182738" y="1803600"/>
            <a:ext cx="2221500" cy="504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v2 1">
  <p:cSld name="TITLE_AND_BODY_1_2_1_4">
    <p:spTree>
      <p:nvGrpSpPr>
        <p:cNvPr id="1217" name="Shape 1217"/>
        <p:cNvGrpSpPr/>
        <p:nvPr/>
      </p:nvGrpSpPr>
      <p:grpSpPr>
        <a:xfrm>
          <a:off x="0" y="0"/>
          <a:ext cx="0" cy="0"/>
          <a:chOff x="0" y="0"/>
          <a:chExt cx="0" cy="0"/>
        </a:xfrm>
      </p:grpSpPr>
      <p:sp>
        <p:nvSpPr>
          <p:cNvPr id="1218" name="Google Shape;1218;p114"/>
          <p:cNvSpPr/>
          <p:nvPr/>
        </p:nvSpPr>
        <p:spPr>
          <a:xfrm rot="10800000">
            <a:off x="0" y="2566200"/>
            <a:ext cx="9144000" cy="2577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14"/>
          <p:cNvSpPr/>
          <p:nvPr/>
        </p:nvSpPr>
        <p:spPr>
          <a:xfrm>
            <a:off x="569625" y="1377275"/>
            <a:ext cx="2575500" cy="2875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14"/>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221" name="Google Shape;1221;p114"/>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22" name="Google Shape;1222;p114"/>
          <p:cNvSpPr txBox="1"/>
          <p:nvPr>
            <p:ph idx="1" type="body"/>
          </p:nvPr>
        </p:nvSpPr>
        <p:spPr>
          <a:xfrm>
            <a:off x="821800" y="2449762"/>
            <a:ext cx="20901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23" name="Google Shape;1223;p114"/>
          <p:cNvSpPr/>
          <p:nvPr/>
        </p:nvSpPr>
        <p:spPr>
          <a:xfrm>
            <a:off x="3287700" y="1377275"/>
            <a:ext cx="2575500" cy="2875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14"/>
          <p:cNvSpPr/>
          <p:nvPr/>
        </p:nvSpPr>
        <p:spPr>
          <a:xfrm>
            <a:off x="6005750" y="1377275"/>
            <a:ext cx="2575500" cy="2875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14"/>
          <p:cNvSpPr txBox="1"/>
          <p:nvPr>
            <p:ph idx="2" type="body"/>
          </p:nvPr>
        </p:nvSpPr>
        <p:spPr>
          <a:xfrm>
            <a:off x="3530388" y="2449762"/>
            <a:ext cx="20901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26" name="Google Shape;1226;p114"/>
          <p:cNvSpPr txBox="1"/>
          <p:nvPr>
            <p:ph idx="3" type="body"/>
          </p:nvPr>
        </p:nvSpPr>
        <p:spPr>
          <a:xfrm>
            <a:off x="6238988" y="2449762"/>
            <a:ext cx="20901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27" name="Google Shape;1227;p114"/>
          <p:cNvSpPr/>
          <p:nvPr/>
        </p:nvSpPr>
        <p:spPr>
          <a:xfrm>
            <a:off x="566250" y="1958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8" name="Google Shape;1228;p114"/>
          <p:cNvSpPr/>
          <p:nvPr/>
        </p:nvSpPr>
        <p:spPr>
          <a:xfrm>
            <a:off x="3295463" y="1958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29" name="Google Shape;1229;p114"/>
          <p:cNvSpPr/>
          <p:nvPr/>
        </p:nvSpPr>
        <p:spPr>
          <a:xfrm>
            <a:off x="6008788" y="1958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30" name="Google Shape;1230;p114"/>
          <p:cNvSpPr txBox="1"/>
          <p:nvPr>
            <p:ph idx="4" type="subTitle"/>
          </p:nvPr>
        </p:nvSpPr>
        <p:spPr>
          <a:xfrm>
            <a:off x="821800" y="1937950"/>
            <a:ext cx="20901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a:buNone/>
              <a:defRPr b="1" sz="1200">
                <a:solidFill>
                  <a:schemeClr val="accent5"/>
                </a:solidFill>
                <a:latin typeface="Space Grotesk"/>
                <a:ea typeface="Space Grotesk"/>
                <a:cs typeface="Space Grotesk"/>
                <a:sym typeface="Space Grotesk"/>
              </a:defRPr>
            </a:lvl1pPr>
            <a:lvl2pPr lvl="1">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2pPr>
            <a:lvl3pPr lvl="2">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3pPr>
            <a:lvl4pPr lvl="3">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4pPr>
            <a:lvl5pPr lvl="4">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5pPr>
            <a:lvl6pPr lvl="5">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6pPr>
            <a:lvl7pPr lvl="6">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7pPr>
            <a:lvl8pPr lvl="7">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8pPr>
            <a:lvl9pPr lvl="8">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9pPr>
          </a:lstStyle>
          <a:p/>
        </p:txBody>
      </p:sp>
      <p:sp>
        <p:nvSpPr>
          <p:cNvPr id="1231" name="Google Shape;1231;p114"/>
          <p:cNvSpPr txBox="1"/>
          <p:nvPr>
            <p:ph idx="5" type="subTitle"/>
          </p:nvPr>
        </p:nvSpPr>
        <p:spPr>
          <a:xfrm>
            <a:off x="3530388" y="1937950"/>
            <a:ext cx="20901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a:buNone/>
              <a:defRPr b="1" sz="1200">
                <a:solidFill>
                  <a:schemeClr val="accent5"/>
                </a:solidFill>
                <a:latin typeface="Space Grotesk"/>
                <a:ea typeface="Space Grotesk"/>
                <a:cs typeface="Space Grotesk"/>
                <a:sym typeface="Space Grotesk"/>
              </a:defRPr>
            </a:lvl1pPr>
            <a:lvl2pPr lvl="1">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2pPr>
            <a:lvl3pPr lvl="2">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3pPr>
            <a:lvl4pPr lvl="3">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4pPr>
            <a:lvl5pPr lvl="4">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5pPr>
            <a:lvl6pPr lvl="5">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6pPr>
            <a:lvl7pPr lvl="6">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7pPr>
            <a:lvl8pPr lvl="7">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8pPr>
            <a:lvl9pPr lvl="8">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9pPr>
          </a:lstStyle>
          <a:p/>
        </p:txBody>
      </p:sp>
      <p:sp>
        <p:nvSpPr>
          <p:cNvPr id="1232" name="Google Shape;1232;p114"/>
          <p:cNvSpPr txBox="1"/>
          <p:nvPr>
            <p:ph idx="6" type="subTitle"/>
          </p:nvPr>
        </p:nvSpPr>
        <p:spPr>
          <a:xfrm>
            <a:off x="6238988" y="1937950"/>
            <a:ext cx="20901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a:buNone/>
              <a:defRPr b="1" sz="1200">
                <a:solidFill>
                  <a:schemeClr val="accent5"/>
                </a:solidFill>
                <a:latin typeface="Space Grotesk"/>
                <a:ea typeface="Space Grotesk"/>
                <a:cs typeface="Space Grotesk"/>
                <a:sym typeface="Space Grotesk"/>
              </a:defRPr>
            </a:lvl1pPr>
            <a:lvl2pPr lvl="1">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2pPr>
            <a:lvl3pPr lvl="2">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3pPr>
            <a:lvl4pPr lvl="3">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4pPr>
            <a:lvl5pPr lvl="4">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5pPr>
            <a:lvl6pPr lvl="5">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6pPr>
            <a:lvl7pPr lvl="6">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7pPr>
            <a:lvl8pPr lvl="7">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8pPr>
            <a:lvl9pPr lvl="8">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rows and headers 1">
  <p:cSld name="MAIN_POINT_2_3">
    <p:spTree>
      <p:nvGrpSpPr>
        <p:cNvPr id="1233" name="Shape 1233"/>
        <p:cNvGrpSpPr/>
        <p:nvPr/>
      </p:nvGrpSpPr>
      <p:grpSpPr>
        <a:xfrm>
          <a:off x="0" y="0"/>
          <a:ext cx="0" cy="0"/>
          <a:chOff x="0" y="0"/>
          <a:chExt cx="0" cy="0"/>
        </a:xfrm>
      </p:grpSpPr>
      <p:sp>
        <p:nvSpPr>
          <p:cNvPr id="1234" name="Google Shape;1234;p115"/>
          <p:cNvSpPr txBox="1"/>
          <p:nvPr>
            <p:ph type="title"/>
          </p:nvPr>
        </p:nvSpPr>
        <p:spPr>
          <a:xfrm>
            <a:off x="566250" y="445025"/>
            <a:ext cx="7099200" cy="9321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235" name="Google Shape;1235;p115"/>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36" name="Google Shape;1236;p115"/>
          <p:cNvSpPr txBox="1"/>
          <p:nvPr>
            <p:ph idx="1" type="body"/>
          </p:nvPr>
        </p:nvSpPr>
        <p:spPr>
          <a:xfrm>
            <a:off x="3556273" y="2688525"/>
            <a:ext cx="4746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37" name="Google Shape;1237;p115"/>
          <p:cNvSpPr txBox="1"/>
          <p:nvPr>
            <p:ph idx="2" type="body"/>
          </p:nvPr>
        </p:nvSpPr>
        <p:spPr>
          <a:xfrm>
            <a:off x="3556273" y="1389725"/>
            <a:ext cx="4746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38" name="Google Shape;1238;p115"/>
          <p:cNvSpPr txBox="1"/>
          <p:nvPr>
            <p:ph idx="3" type="body"/>
          </p:nvPr>
        </p:nvSpPr>
        <p:spPr>
          <a:xfrm>
            <a:off x="3556273" y="3903738"/>
            <a:ext cx="4746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39" name="Google Shape;1239;p115"/>
          <p:cNvSpPr txBox="1"/>
          <p:nvPr>
            <p:ph idx="4" type="subTitle"/>
          </p:nvPr>
        </p:nvSpPr>
        <p:spPr>
          <a:xfrm>
            <a:off x="566250" y="2688525"/>
            <a:ext cx="2478000" cy="663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1240" name="Google Shape;1240;p115"/>
          <p:cNvSpPr txBox="1"/>
          <p:nvPr>
            <p:ph idx="5" type="subTitle"/>
          </p:nvPr>
        </p:nvSpPr>
        <p:spPr>
          <a:xfrm>
            <a:off x="566250" y="1389725"/>
            <a:ext cx="2478000" cy="663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1241" name="Google Shape;1241;p115"/>
          <p:cNvSpPr txBox="1"/>
          <p:nvPr>
            <p:ph idx="6" type="subTitle"/>
          </p:nvPr>
        </p:nvSpPr>
        <p:spPr>
          <a:xfrm>
            <a:off x="566250" y="3903738"/>
            <a:ext cx="2478000" cy="663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paragraphs 2">
  <p:cSld name="TITLE_AND_BODY_1_1_1_1_1_2">
    <p:spTree>
      <p:nvGrpSpPr>
        <p:cNvPr id="1242" name="Shape 1242"/>
        <p:cNvGrpSpPr/>
        <p:nvPr/>
      </p:nvGrpSpPr>
      <p:grpSpPr>
        <a:xfrm>
          <a:off x="0" y="0"/>
          <a:ext cx="0" cy="0"/>
          <a:chOff x="0" y="0"/>
          <a:chExt cx="0" cy="0"/>
        </a:xfrm>
      </p:grpSpPr>
      <p:sp>
        <p:nvSpPr>
          <p:cNvPr id="1243" name="Google Shape;1243;p116"/>
          <p:cNvSpPr/>
          <p:nvPr/>
        </p:nvSpPr>
        <p:spPr>
          <a:xfrm>
            <a:off x="645900" y="1479743"/>
            <a:ext cx="2418600" cy="31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4" name="Google Shape;1244;p116"/>
          <p:cNvSpPr/>
          <p:nvPr/>
        </p:nvSpPr>
        <p:spPr>
          <a:xfrm>
            <a:off x="6079500" y="1479717"/>
            <a:ext cx="2418600" cy="318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5" name="Google Shape;1245;p116"/>
          <p:cNvSpPr/>
          <p:nvPr/>
        </p:nvSpPr>
        <p:spPr>
          <a:xfrm>
            <a:off x="3358950" y="1479717"/>
            <a:ext cx="2418600" cy="31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6" name="Google Shape;1246;p116"/>
          <p:cNvSpPr/>
          <p:nvPr/>
        </p:nvSpPr>
        <p:spPr>
          <a:xfrm>
            <a:off x="0" y="0"/>
            <a:ext cx="9144000" cy="75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7" name="Google Shape;1247;p116"/>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None/>
              <a:defRPr>
                <a:solidFill>
                  <a:schemeClr val="dk1"/>
                </a:solidFill>
              </a:defRPr>
            </a:lvl1pPr>
            <a:lvl2pPr lvl="1">
              <a:spcBef>
                <a:spcPts val="0"/>
              </a:spcBef>
              <a:spcAft>
                <a:spcPts val="0"/>
              </a:spcAft>
              <a:buClr>
                <a:schemeClr val="dk1"/>
              </a:buClr>
              <a:buSzPts val="2000"/>
              <a:buNone/>
              <a:defRPr>
                <a:solidFill>
                  <a:schemeClr val="dk1"/>
                </a:solidFill>
              </a:defRPr>
            </a:lvl2pPr>
            <a:lvl3pPr lvl="2">
              <a:spcBef>
                <a:spcPts val="0"/>
              </a:spcBef>
              <a:spcAft>
                <a:spcPts val="0"/>
              </a:spcAft>
              <a:buClr>
                <a:schemeClr val="dk1"/>
              </a:buClr>
              <a:buSzPts val="2000"/>
              <a:buNone/>
              <a:defRPr>
                <a:solidFill>
                  <a:schemeClr val="dk1"/>
                </a:solidFill>
              </a:defRPr>
            </a:lvl3pPr>
            <a:lvl4pPr lvl="3">
              <a:spcBef>
                <a:spcPts val="0"/>
              </a:spcBef>
              <a:spcAft>
                <a:spcPts val="0"/>
              </a:spcAft>
              <a:buClr>
                <a:schemeClr val="dk1"/>
              </a:buClr>
              <a:buSzPts val="2000"/>
              <a:buNone/>
              <a:defRPr>
                <a:solidFill>
                  <a:schemeClr val="dk1"/>
                </a:solidFill>
              </a:defRPr>
            </a:lvl4pPr>
            <a:lvl5pPr lvl="4">
              <a:spcBef>
                <a:spcPts val="0"/>
              </a:spcBef>
              <a:spcAft>
                <a:spcPts val="0"/>
              </a:spcAft>
              <a:buClr>
                <a:schemeClr val="dk1"/>
              </a:buClr>
              <a:buSzPts val="2000"/>
              <a:buNone/>
              <a:defRPr>
                <a:solidFill>
                  <a:schemeClr val="dk1"/>
                </a:solidFill>
              </a:defRPr>
            </a:lvl5pPr>
            <a:lvl6pPr lvl="5">
              <a:spcBef>
                <a:spcPts val="0"/>
              </a:spcBef>
              <a:spcAft>
                <a:spcPts val="0"/>
              </a:spcAft>
              <a:buClr>
                <a:schemeClr val="dk1"/>
              </a:buClr>
              <a:buSzPts val="2000"/>
              <a:buNone/>
              <a:defRPr>
                <a:solidFill>
                  <a:schemeClr val="dk1"/>
                </a:solidFill>
              </a:defRPr>
            </a:lvl6pPr>
            <a:lvl7pPr lvl="6">
              <a:spcBef>
                <a:spcPts val="0"/>
              </a:spcBef>
              <a:spcAft>
                <a:spcPts val="0"/>
              </a:spcAft>
              <a:buClr>
                <a:schemeClr val="dk1"/>
              </a:buClr>
              <a:buSzPts val="2000"/>
              <a:buNone/>
              <a:defRPr>
                <a:solidFill>
                  <a:schemeClr val="dk1"/>
                </a:solidFill>
              </a:defRPr>
            </a:lvl7pPr>
            <a:lvl8pPr lvl="7">
              <a:spcBef>
                <a:spcPts val="0"/>
              </a:spcBef>
              <a:spcAft>
                <a:spcPts val="0"/>
              </a:spcAft>
              <a:buClr>
                <a:schemeClr val="dk1"/>
              </a:buClr>
              <a:buSzPts val="2000"/>
              <a:buNone/>
              <a:defRPr>
                <a:solidFill>
                  <a:schemeClr val="dk1"/>
                </a:solidFill>
              </a:defRPr>
            </a:lvl8pPr>
            <a:lvl9pPr lvl="8">
              <a:spcBef>
                <a:spcPts val="0"/>
              </a:spcBef>
              <a:spcAft>
                <a:spcPts val="0"/>
              </a:spcAft>
              <a:buClr>
                <a:schemeClr val="dk1"/>
              </a:buClr>
              <a:buSzPts val="2000"/>
              <a:buNone/>
              <a:defRPr>
                <a:solidFill>
                  <a:schemeClr val="dk1"/>
                </a:solidFill>
              </a:defRPr>
            </a:lvl9pPr>
          </a:lstStyle>
          <a:p/>
        </p:txBody>
      </p:sp>
      <p:sp>
        <p:nvSpPr>
          <p:cNvPr id="1248" name="Google Shape;1248;p116"/>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49" name="Google Shape;1249;p116"/>
          <p:cNvSpPr txBox="1"/>
          <p:nvPr>
            <p:ph idx="1" type="body"/>
          </p:nvPr>
        </p:nvSpPr>
        <p:spPr>
          <a:xfrm>
            <a:off x="723450" y="1547526"/>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50" name="Google Shape;1250;p116"/>
          <p:cNvSpPr txBox="1"/>
          <p:nvPr>
            <p:ph idx="2" type="body"/>
          </p:nvPr>
        </p:nvSpPr>
        <p:spPr>
          <a:xfrm>
            <a:off x="6149550" y="1547526"/>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51" name="Google Shape;1251;p116"/>
          <p:cNvSpPr txBox="1"/>
          <p:nvPr>
            <p:ph idx="3" type="body"/>
          </p:nvPr>
        </p:nvSpPr>
        <p:spPr>
          <a:xfrm>
            <a:off x="3436500" y="1547526"/>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 - o 1">
  <p:cSld name="TITLE_AND_BODY_1_3_3">
    <p:spTree>
      <p:nvGrpSpPr>
        <p:cNvPr id="1252" name="Shape 1252"/>
        <p:cNvGrpSpPr/>
        <p:nvPr/>
      </p:nvGrpSpPr>
      <p:grpSpPr>
        <a:xfrm>
          <a:off x="0" y="0"/>
          <a:ext cx="0" cy="0"/>
          <a:chOff x="0" y="0"/>
          <a:chExt cx="0" cy="0"/>
        </a:xfrm>
      </p:grpSpPr>
      <p:sp>
        <p:nvSpPr>
          <p:cNvPr id="1253" name="Google Shape;1253;p117"/>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254" name="Google Shape;1254;p117"/>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55" name="Google Shape;1255;p117"/>
          <p:cNvSpPr txBox="1"/>
          <p:nvPr>
            <p:ph idx="1" type="body"/>
          </p:nvPr>
        </p:nvSpPr>
        <p:spPr>
          <a:xfrm>
            <a:off x="642375" y="2008800"/>
            <a:ext cx="2546400" cy="246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56" name="Google Shape;1256;p117"/>
          <p:cNvSpPr/>
          <p:nvPr/>
        </p:nvSpPr>
        <p:spPr>
          <a:xfrm>
            <a:off x="566250" y="145440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17"/>
          <p:cNvSpPr txBox="1"/>
          <p:nvPr>
            <p:ph idx="2" type="subTitle"/>
          </p:nvPr>
        </p:nvSpPr>
        <p:spPr>
          <a:xfrm>
            <a:off x="642375" y="1434000"/>
            <a:ext cx="24150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1258" name="Google Shape;1258;p117"/>
          <p:cNvSpPr txBox="1"/>
          <p:nvPr>
            <p:ph idx="3" type="body"/>
          </p:nvPr>
        </p:nvSpPr>
        <p:spPr>
          <a:xfrm>
            <a:off x="3330200" y="2008800"/>
            <a:ext cx="2546400" cy="246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59" name="Google Shape;1259;p117"/>
          <p:cNvSpPr/>
          <p:nvPr/>
        </p:nvSpPr>
        <p:spPr>
          <a:xfrm>
            <a:off x="3254063" y="145440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17"/>
          <p:cNvSpPr txBox="1"/>
          <p:nvPr>
            <p:ph idx="4" type="subTitle"/>
          </p:nvPr>
        </p:nvSpPr>
        <p:spPr>
          <a:xfrm>
            <a:off x="3330200" y="1434000"/>
            <a:ext cx="24150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1261" name="Google Shape;1261;p117"/>
          <p:cNvSpPr txBox="1"/>
          <p:nvPr>
            <p:ph idx="5" type="body"/>
          </p:nvPr>
        </p:nvSpPr>
        <p:spPr>
          <a:xfrm>
            <a:off x="6018025" y="2008800"/>
            <a:ext cx="2546400" cy="246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62" name="Google Shape;1262;p117"/>
          <p:cNvSpPr/>
          <p:nvPr/>
        </p:nvSpPr>
        <p:spPr>
          <a:xfrm>
            <a:off x="5941888" y="145440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17"/>
          <p:cNvSpPr txBox="1"/>
          <p:nvPr>
            <p:ph idx="6" type="subTitle"/>
          </p:nvPr>
        </p:nvSpPr>
        <p:spPr>
          <a:xfrm>
            <a:off x="6018025" y="1434000"/>
            <a:ext cx="24150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2 - o 1">
  <p:cSld name="TITLE_AND_BODY_2_2">
    <p:spTree>
      <p:nvGrpSpPr>
        <p:cNvPr id="1264" name="Shape 1264"/>
        <p:cNvGrpSpPr/>
        <p:nvPr/>
      </p:nvGrpSpPr>
      <p:grpSpPr>
        <a:xfrm>
          <a:off x="0" y="0"/>
          <a:ext cx="0" cy="0"/>
          <a:chOff x="0" y="0"/>
          <a:chExt cx="0" cy="0"/>
        </a:xfrm>
      </p:grpSpPr>
      <p:sp>
        <p:nvSpPr>
          <p:cNvPr id="1265" name="Google Shape;1265;p118"/>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266" name="Google Shape;1266;p118"/>
          <p:cNvSpPr txBox="1"/>
          <p:nvPr>
            <p:ph idx="1" type="body"/>
          </p:nvPr>
        </p:nvSpPr>
        <p:spPr>
          <a:xfrm>
            <a:off x="659850" y="1904400"/>
            <a:ext cx="2444700" cy="2628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67" name="Google Shape;1267;p118"/>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68" name="Google Shape;1268;p118"/>
          <p:cNvSpPr/>
          <p:nvPr/>
        </p:nvSpPr>
        <p:spPr>
          <a:xfrm>
            <a:off x="566250" y="137035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69" name="Google Shape;1269;p118"/>
          <p:cNvSpPr/>
          <p:nvPr/>
        </p:nvSpPr>
        <p:spPr>
          <a:xfrm>
            <a:off x="566250" y="1738675"/>
            <a:ext cx="174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0" name="Google Shape;1270;p118"/>
          <p:cNvSpPr txBox="1"/>
          <p:nvPr>
            <p:ph idx="2" type="subTitle"/>
          </p:nvPr>
        </p:nvSpPr>
        <p:spPr>
          <a:xfrm>
            <a:off x="688590" y="1367825"/>
            <a:ext cx="24156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
        <p:nvSpPr>
          <p:cNvPr id="1271" name="Google Shape;1271;p118"/>
          <p:cNvSpPr txBox="1"/>
          <p:nvPr>
            <p:ph idx="3" type="body"/>
          </p:nvPr>
        </p:nvSpPr>
        <p:spPr>
          <a:xfrm>
            <a:off x="3396450" y="1904400"/>
            <a:ext cx="2444700" cy="2628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72" name="Google Shape;1272;p118"/>
          <p:cNvSpPr/>
          <p:nvPr/>
        </p:nvSpPr>
        <p:spPr>
          <a:xfrm>
            <a:off x="3302850" y="137035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3" name="Google Shape;1273;p118"/>
          <p:cNvSpPr/>
          <p:nvPr/>
        </p:nvSpPr>
        <p:spPr>
          <a:xfrm>
            <a:off x="3302850" y="1738675"/>
            <a:ext cx="174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4" name="Google Shape;1274;p118"/>
          <p:cNvSpPr txBox="1"/>
          <p:nvPr>
            <p:ph idx="4" type="subTitle"/>
          </p:nvPr>
        </p:nvSpPr>
        <p:spPr>
          <a:xfrm>
            <a:off x="3425190" y="1367825"/>
            <a:ext cx="24156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
        <p:nvSpPr>
          <p:cNvPr id="1275" name="Google Shape;1275;p118"/>
          <p:cNvSpPr txBox="1"/>
          <p:nvPr>
            <p:ph idx="5" type="body"/>
          </p:nvPr>
        </p:nvSpPr>
        <p:spPr>
          <a:xfrm>
            <a:off x="6133050" y="1904400"/>
            <a:ext cx="2444700" cy="2628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76" name="Google Shape;1276;p118"/>
          <p:cNvSpPr/>
          <p:nvPr/>
        </p:nvSpPr>
        <p:spPr>
          <a:xfrm>
            <a:off x="6039450" y="137035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7" name="Google Shape;1277;p118"/>
          <p:cNvSpPr/>
          <p:nvPr/>
        </p:nvSpPr>
        <p:spPr>
          <a:xfrm>
            <a:off x="6039450" y="1738675"/>
            <a:ext cx="174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78" name="Google Shape;1278;p118"/>
          <p:cNvSpPr txBox="1"/>
          <p:nvPr>
            <p:ph idx="6" type="subTitle"/>
          </p:nvPr>
        </p:nvSpPr>
        <p:spPr>
          <a:xfrm>
            <a:off x="6161790" y="1367825"/>
            <a:ext cx="24156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3 1">
  <p:cSld name="TITLE_AND_BODY_1_1_2_2">
    <p:spTree>
      <p:nvGrpSpPr>
        <p:cNvPr id="1279" name="Shape 1279"/>
        <p:cNvGrpSpPr/>
        <p:nvPr/>
      </p:nvGrpSpPr>
      <p:grpSpPr>
        <a:xfrm>
          <a:off x="0" y="0"/>
          <a:ext cx="0" cy="0"/>
          <a:chOff x="0" y="0"/>
          <a:chExt cx="0" cy="0"/>
        </a:xfrm>
      </p:grpSpPr>
      <p:sp>
        <p:nvSpPr>
          <p:cNvPr id="1280" name="Google Shape;1280;p119"/>
          <p:cNvSpPr/>
          <p:nvPr/>
        </p:nvSpPr>
        <p:spPr>
          <a:xfrm flipH="1">
            <a:off x="3276925" y="1421275"/>
            <a:ext cx="27900" cy="2614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19"/>
          <p:cNvSpPr/>
          <p:nvPr/>
        </p:nvSpPr>
        <p:spPr>
          <a:xfrm flipH="1">
            <a:off x="6005675" y="1421275"/>
            <a:ext cx="27900" cy="261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19"/>
          <p:cNvSpPr/>
          <p:nvPr/>
        </p:nvSpPr>
        <p:spPr>
          <a:xfrm flipH="1">
            <a:off x="548108" y="1421275"/>
            <a:ext cx="27900" cy="2614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19"/>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284" name="Google Shape;1284;p119"/>
          <p:cNvSpPr txBox="1"/>
          <p:nvPr>
            <p:ph idx="12" type="sldNum"/>
          </p:nvPr>
        </p:nvSpPr>
        <p:spPr>
          <a:xfrm>
            <a:off x="8029045"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85" name="Google Shape;1285;p119"/>
          <p:cNvSpPr txBox="1"/>
          <p:nvPr>
            <p:ph idx="1" type="subTitle"/>
          </p:nvPr>
        </p:nvSpPr>
        <p:spPr>
          <a:xfrm>
            <a:off x="699750" y="1354460"/>
            <a:ext cx="22089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1286" name="Google Shape;1286;p119"/>
          <p:cNvSpPr txBox="1"/>
          <p:nvPr>
            <p:ph idx="2" type="subTitle"/>
          </p:nvPr>
        </p:nvSpPr>
        <p:spPr>
          <a:xfrm>
            <a:off x="3428483" y="1354460"/>
            <a:ext cx="22089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1287" name="Google Shape;1287;p119"/>
          <p:cNvSpPr txBox="1"/>
          <p:nvPr>
            <p:ph idx="3" type="subTitle"/>
          </p:nvPr>
        </p:nvSpPr>
        <p:spPr>
          <a:xfrm>
            <a:off x="6157229" y="1354460"/>
            <a:ext cx="22089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1288" name="Google Shape;1288;p119"/>
          <p:cNvSpPr txBox="1"/>
          <p:nvPr>
            <p:ph idx="4" type="body"/>
          </p:nvPr>
        </p:nvSpPr>
        <p:spPr>
          <a:xfrm>
            <a:off x="699750" y="1925400"/>
            <a:ext cx="2208900" cy="21108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89" name="Google Shape;1289;p119"/>
          <p:cNvSpPr txBox="1"/>
          <p:nvPr>
            <p:ph idx="5" type="body"/>
          </p:nvPr>
        </p:nvSpPr>
        <p:spPr>
          <a:xfrm>
            <a:off x="3428483" y="1925400"/>
            <a:ext cx="2208900" cy="21108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290" name="Google Shape;1290;p119"/>
          <p:cNvSpPr txBox="1"/>
          <p:nvPr>
            <p:ph idx="6" type="body"/>
          </p:nvPr>
        </p:nvSpPr>
        <p:spPr>
          <a:xfrm>
            <a:off x="6157229" y="1925400"/>
            <a:ext cx="2208900" cy="21108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extLst>
    <p:ext uri="{DCECCB84-F9BA-43D5-87BE-67443E8EF086}">
      <p15:sldGuideLst>
        <p15:guide id="1" orient="horz" pos="850">
          <p15:clr>
            <a:srgbClr val="E46962"/>
          </p15:clr>
        </p15:guide>
      </p15:sldGuideLst>
    </p:ext>
  </p:extLst>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key metrics v3 1">
  <p:cSld name="TITLE_AND_BODY_1_2_1_1_1_3">
    <p:spTree>
      <p:nvGrpSpPr>
        <p:cNvPr id="1291" name="Shape 1291"/>
        <p:cNvGrpSpPr/>
        <p:nvPr/>
      </p:nvGrpSpPr>
      <p:grpSpPr>
        <a:xfrm>
          <a:off x="0" y="0"/>
          <a:ext cx="0" cy="0"/>
          <a:chOff x="0" y="0"/>
          <a:chExt cx="0" cy="0"/>
        </a:xfrm>
      </p:grpSpPr>
      <p:sp>
        <p:nvSpPr>
          <p:cNvPr id="1292" name="Google Shape;1292;p120"/>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293" name="Google Shape;1293;p120"/>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94" name="Google Shape;1294;p120"/>
          <p:cNvSpPr txBox="1"/>
          <p:nvPr>
            <p:ph idx="1" type="body"/>
          </p:nvPr>
        </p:nvSpPr>
        <p:spPr>
          <a:xfrm>
            <a:off x="806100" y="3045425"/>
            <a:ext cx="17880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95" name="Google Shape;1295;p120"/>
          <p:cNvSpPr txBox="1"/>
          <p:nvPr>
            <p:ph idx="2" type="subTitle"/>
          </p:nvPr>
        </p:nvSpPr>
        <p:spPr>
          <a:xfrm>
            <a:off x="1083900" y="19935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
        <p:nvSpPr>
          <p:cNvPr id="1296" name="Google Shape;1296;p120"/>
          <p:cNvSpPr txBox="1"/>
          <p:nvPr>
            <p:ph idx="3" type="body"/>
          </p:nvPr>
        </p:nvSpPr>
        <p:spPr>
          <a:xfrm>
            <a:off x="2598900" y="3045425"/>
            <a:ext cx="17880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97" name="Google Shape;1297;p120"/>
          <p:cNvSpPr txBox="1"/>
          <p:nvPr>
            <p:ph idx="4" type="subTitle"/>
          </p:nvPr>
        </p:nvSpPr>
        <p:spPr>
          <a:xfrm>
            <a:off x="2876700" y="19935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
        <p:nvSpPr>
          <p:cNvPr id="1298" name="Google Shape;1298;p120"/>
          <p:cNvSpPr txBox="1"/>
          <p:nvPr>
            <p:ph idx="5" type="body"/>
          </p:nvPr>
        </p:nvSpPr>
        <p:spPr>
          <a:xfrm>
            <a:off x="4574400" y="3045425"/>
            <a:ext cx="17880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99" name="Google Shape;1299;p120"/>
          <p:cNvSpPr txBox="1"/>
          <p:nvPr>
            <p:ph idx="6" type="subTitle"/>
          </p:nvPr>
        </p:nvSpPr>
        <p:spPr>
          <a:xfrm>
            <a:off x="4852200" y="19935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
        <p:nvSpPr>
          <p:cNvPr id="1300" name="Google Shape;1300;p120"/>
          <p:cNvSpPr txBox="1"/>
          <p:nvPr>
            <p:ph idx="7" type="body"/>
          </p:nvPr>
        </p:nvSpPr>
        <p:spPr>
          <a:xfrm>
            <a:off x="6549900" y="3045425"/>
            <a:ext cx="17880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301" name="Google Shape;1301;p120"/>
          <p:cNvSpPr txBox="1"/>
          <p:nvPr>
            <p:ph idx="8" type="subTitle"/>
          </p:nvPr>
        </p:nvSpPr>
        <p:spPr>
          <a:xfrm>
            <a:off x="6827700" y="19935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key metrics v3 1">
  <p:cSld name="TITLE_AND_BODY_1_2_1_1_1_2_2">
    <p:spTree>
      <p:nvGrpSpPr>
        <p:cNvPr id="1302" name="Shape 1302"/>
        <p:cNvGrpSpPr/>
        <p:nvPr/>
      </p:nvGrpSpPr>
      <p:grpSpPr>
        <a:xfrm>
          <a:off x="0" y="0"/>
          <a:ext cx="0" cy="0"/>
          <a:chOff x="0" y="0"/>
          <a:chExt cx="0" cy="0"/>
        </a:xfrm>
      </p:grpSpPr>
      <p:sp>
        <p:nvSpPr>
          <p:cNvPr id="1303" name="Google Shape;1303;p121"/>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304" name="Google Shape;1304;p121"/>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05" name="Google Shape;1305;p121"/>
          <p:cNvSpPr txBox="1"/>
          <p:nvPr>
            <p:ph idx="1" type="body"/>
          </p:nvPr>
        </p:nvSpPr>
        <p:spPr>
          <a:xfrm>
            <a:off x="1110900" y="2969225"/>
            <a:ext cx="23748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306" name="Google Shape;1306;p121"/>
          <p:cNvSpPr txBox="1"/>
          <p:nvPr>
            <p:ph idx="2" type="subTitle"/>
          </p:nvPr>
        </p:nvSpPr>
        <p:spPr>
          <a:xfrm>
            <a:off x="1368450" y="2145900"/>
            <a:ext cx="18597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
        <p:nvSpPr>
          <p:cNvPr id="1307" name="Google Shape;1307;p121"/>
          <p:cNvSpPr txBox="1"/>
          <p:nvPr>
            <p:ph idx="3" type="body"/>
          </p:nvPr>
        </p:nvSpPr>
        <p:spPr>
          <a:xfrm>
            <a:off x="5368300" y="2969225"/>
            <a:ext cx="23748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308" name="Google Shape;1308;p121"/>
          <p:cNvSpPr txBox="1"/>
          <p:nvPr>
            <p:ph idx="4" type="subTitle"/>
          </p:nvPr>
        </p:nvSpPr>
        <p:spPr>
          <a:xfrm>
            <a:off x="5625850" y="2145900"/>
            <a:ext cx="18597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1" type="tx">
  <p:cSld name="TITLE_AND_BODY">
    <p:spTree>
      <p:nvGrpSpPr>
        <p:cNvPr id="54" name="Shape 54"/>
        <p:cNvGrpSpPr/>
        <p:nvPr/>
      </p:nvGrpSpPr>
      <p:grpSpPr>
        <a:xfrm>
          <a:off x="0" y="0"/>
          <a:ext cx="0" cy="0"/>
          <a:chOff x="0" y="0"/>
          <a:chExt cx="0" cy="0"/>
        </a:xfrm>
      </p:grpSpPr>
      <p:sp>
        <p:nvSpPr>
          <p:cNvPr id="55" name="Google Shape;55;p14"/>
          <p:cNvSpPr txBox="1"/>
          <p:nvPr>
            <p:ph type="title"/>
          </p:nvPr>
        </p:nvSpPr>
        <p:spPr>
          <a:xfrm>
            <a:off x="566250" y="408150"/>
            <a:ext cx="8011500" cy="572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56" name="Google Shape;56;p14"/>
          <p:cNvSpPr txBox="1"/>
          <p:nvPr>
            <p:ph idx="1" type="body"/>
          </p:nvPr>
        </p:nvSpPr>
        <p:spPr>
          <a:xfrm>
            <a:off x="650850" y="1987200"/>
            <a:ext cx="3776700" cy="2766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7" name="Google Shape;57;p14"/>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8" name="Google Shape;58;p14"/>
          <p:cNvSpPr txBox="1"/>
          <p:nvPr>
            <p:ph idx="2" type="body"/>
          </p:nvPr>
        </p:nvSpPr>
        <p:spPr>
          <a:xfrm>
            <a:off x="4845450" y="1987200"/>
            <a:ext cx="3732300" cy="2766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9" name="Google Shape;59;p14"/>
          <p:cNvSpPr/>
          <p:nvPr/>
        </p:nvSpPr>
        <p:spPr>
          <a:xfrm>
            <a:off x="566250" y="1370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a:off x="4760850" y="1370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a:off x="566250" y="1738675"/>
            <a:ext cx="156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4760850" y="1738675"/>
            <a:ext cx="156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txBox="1"/>
          <p:nvPr>
            <p:ph idx="3" type="subTitle"/>
          </p:nvPr>
        </p:nvSpPr>
        <p:spPr>
          <a:xfrm>
            <a:off x="650850" y="1367825"/>
            <a:ext cx="37323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None/>
              <a:defRPr b="1" sz="1200"/>
            </a:lvl2pPr>
            <a:lvl3pPr lvl="2">
              <a:lnSpc>
                <a:spcPct val="100000"/>
              </a:lnSpc>
              <a:spcBef>
                <a:spcPts val="0"/>
              </a:spcBef>
              <a:spcAft>
                <a:spcPts val="0"/>
              </a:spcAft>
              <a:buSzPts val="1200"/>
              <a:buNone/>
              <a:defRPr b="1" sz="1200"/>
            </a:lvl3pPr>
            <a:lvl4pPr lvl="3">
              <a:lnSpc>
                <a:spcPct val="100000"/>
              </a:lnSpc>
              <a:spcBef>
                <a:spcPts val="0"/>
              </a:spcBef>
              <a:spcAft>
                <a:spcPts val="0"/>
              </a:spcAft>
              <a:buSzPts val="1200"/>
              <a:buNone/>
              <a:defRPr b="1" sz="1200"/>
            </a:lvl4pPr>
            <a:lvl5pPr lvl="4">
              <a:lnSpc>
                <a:spcPct val="100000"/>
              </a:lnSpc>
              <a:spcBef>
                <a:spcPts val="0"/>
              </a:spcBef>
              <a:spcAft>
                <a:spcPts val="0"/>
              </a:spcAft>
              <a:buSzPts val="1200"/>
              <a:buNone/>
              <a:defRPr b="1" sz="1200"/>
            </a:lvl5pPr>
            <a:lvl6pPr lvl="5">
              <a:lnSpc>
                <a:spcPct val="100000"/>
              </a:lnSpc>
              <a:spcBef>
                <a:spcPts val="0"/>
              </a:spcBef>
              <a:spcAft>
                <a:spcPts val="0"/>
              </a:spcAft>
              <a:buSzPts val="1200"/>
              <a:buNone/>
              <a:defRPr b="1" sz="1200"/>
            </a:lvl6pPr>
            <a:lvl7pPr lvl="6">
              <a:lnSpc>
                <a:spcPct val="100000"/>
              </a:lnSpc>
              <a:spcBef>
                <a:spcPts val="0"/>
              </a:spcBef>
              <a:spcAft>
                <a:spcPts val="0"/>
              </a:spcAft>
              <a:buSzPts val="1200"/>
              <a:buNone/>
              <a:defRPr b="1" sz="1200"/>
            </a:lvl7pPr>
            <a:lvl8pPr lvl="7">
              <a:lnSpc>
                <a:spcPct val="100000"/>
              </a:lnSpc>
              <a:spcBef>
                <a:spcPts val="0"/>
              </a:spcBef>
              <a:spcAft>
                <a:spcPts val="0"/>
              </a:spcAft>
              <a:buSzPts val="1200"/>
              <a:buNone/>
              <a:defRPr b="1" sz="1200"/>
            </a:lvl8pPr>
            <a:lvl9pPr lvl="8">
              <a:lnSpc>
                <a:spcPct val="100000"/>
              </a:lnSpc>
              <a:spcBef>
                <a:spcPts val="0"/>
              </a:spcBef>
              <a:spcAft>
                <a:spcPts val="0"/>
              </a:spcAft>
              <a:buSzPts val="1200"/>
              <a:buNone/>
              <a:defRPr b="1" sz="1200"/>
            </a:lvl9pPr>
          </a:lstStyle>
          <a:p/>
        </p:txBody>
      </p:sp>
      <p:sp>
        <p:nvSpPr>
          <p:cNvPr id="64" name="Google Shape;64;p14"/>
          <p:cNvSpPr txBox="1"/>
          <p:nvPr>
            <p:ph idx="4" type="subTitle"/>
          </p:nvPr>
        </p:nvSpPr>
        <p:spPr>
          <a:xfrm>
            <a:off x="4845525" y="1367825"/>
            <a:ext cx="37323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None/>
              <a:defRPr b="1" sz="1200"/>
            </a:lvl2pPr>
            <a:lvl3pPr lvl="2">
              <a:lnSpc>
                <a:spcPct val="100000"/>
              </a:lnSpc>
              <a:spcBef>
                <a:spcPts val="0"/>
              </a:spcBef>
              <a:spcAft>
                <a:spcPts val="0"/>
              </a:spcAft>
              <a:buSzPts val="1200"/>
              <a:buNone/>
              <a:defRPr b="1" sz="1200"/>
            </a:lvl3pPr>
            <a:lvl4pPr lvl="3">
              <a:lnSpc>
                <a:spcPct val="100000"/>
              </a:lnSpc>
              <a:spcBef>
                <a:spcPts val="0"/>
              </a:spcBef>
              <a:spcAft>
                <a:spcPts val="0"/>
              </a:spcAft>
              <a:buSzPts val="1200"/>
              <a:buNone/>
              <a:defRPr b="1" sz="1200"/>
            </a:lvl4pPr>
            <a:lvl5pPr lvl="4">
              <a:lnSpc>
                <a:spcPct val="100000"/>
              </a:lnSpc>
              <a:spcBef>
                <a:spcPts val="0"/>
              </a:spcBef>
              <a:spcAft>
                <a:spcPts val="0"/>
              </a:spcAft>
              <a:buSzPts val="1200"/>
              <a:buNone/>
              <a:defRPr b="1" sz="1200"/>
            </a:lvl5pPr>
            <a:lvl6pPr lvl="5">
              <a:lnSpc>
                <a:spcPct val="100000"/>
              </a:lnSpc>
              <a:spcBef>
                <a:spcPts val="0"/>
              </a:spcBef>
              <a:spcAft>
                <a:spcPts val="0"/>
              </a:spcAft>
              <a:buSzPts val="1200"/>
              <a:buNone/>
              <a:defRPr b="1" sz="1200"/>
            </a:lvl6pPr>
            <a:lvl7pPr lvl="6">
              <a:lnSpc>
                <a:spcPct val="100000"/>
              </a:lnSpc>
              <a:spcBef>
                <a:spcPts val="0"/>
              </a:spcBef>
              <a:spcAft>
                <a:spcPts val="0"/>
              </a:spcAft>
              <a:buSzPts val="1200"/>
              <a:buNone/>
              <a:defRPr b="1" sz="1200"/>
            </a:lvl7pPr>
            <a:lvl8pPr lvl="7">
              <a:lnSpc>
                <a:spcPct val="100000"/>
              </a:lnSpc>
              <a:spcBef>
                <a:spcPts val="0"/>
              </a:spcBef>
              <a:spcAft>
                <a:spcPts val="0"/>
              </a:spcAft>
              <a:buSzPts val="1200"/>
              <a:buNone/>
              <a:defRPr b="1" sz="1200"/>
            </a:lvl8pPr>
            <a:lvl9pPr lvl="8">
              <a:lnSpc>
                <a:spcPct val="100000"/>
              </a:lnSpc>
              <a:spcBef>
                <a:spcPts val="0"/>
              </a:spcBef>
              <a:spcAft>
                <a:spcPts val="0"/>
              </a:spcAft>
              <a:buSzPts val="1200"/>
              <a:buNone/>
              <a:defRPr b="1" sz="1200"/>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Team Members slide - v2 1">
  <p:cSld name="CUSTOM_1_3">
    <p:spTree>
      <p:nvGrpSpPr>
        <p:cNvPr id="1309" name="Shape 1309"/>
        <p:cNvGrpSpPr/>
        <p:nvPr/>
      </p:nvGrpSpPr>
      <p:grpSpPr>
        <a:xfrm>
          <a:off x="0" y="0"/>
          <a:ext cx="0" cy="0"/>
          <a:chOff x="0" y="0"/>
          <a:chExt cx="0" cy="0"/>
        </a:xfrm>
      </p:grpSpPr>
      <p:sp>
        <p:nvSpPr>
          <p:cNvPr id="1310" name="Google Shape;1310;p122"/>
          <p:cNvSpPr/>
          <p:nvPr/>
        </p:nvSpPr>
        <p:spPr>
          <a:xfrm>
            <a:off x="5742989" y="1505975"/>
            <a:ext cx="137100" cy="130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22"/>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312" name="Google Shape;1312;p122"/>
          <p:cNvSpPr/>
          <p:nvPr/>
        </p:nvSpPr>
        <p:spPr>
          <a:xfrm>
            <a:off x="2530288" y="1505975"/>
            <a:ext cx="3212700" cy="13053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22"/>
          <p:cNvSpPr/>
          <p:nvPr>
            <p:ph idx="2" type="pic"/>
          </p:nvPr>
        </p:nvSpPr>
        <p:spPr>
          <a:xfrm>
            <a:off x="1657588" y="1490550"/>
            <a:ext cx="1328400" cy="1328400"/>
          </a:xfrm>
          <a:prstGeom prst="roundRect">
            <a:avLst>
              <a:gd fmla="val 16667" name="adj"/>
            </a:avLst>
          </a:prstGeom>
          <a:noFill/>
          <a:ln>
            <a:noFill/>
          </a:ln>
        </p:spPr>
      </p:sp>
      <p:sp>
        <p:nvSpPr>
          <p:cNvPr id="1314" name="Google Shape;1314;p122"/>
          <p:cNvSpPr txBox="1"/>
          <p:nvPr>
            <p:ph idx="1" type="body"/>
          </p:nvPr>
        </p:nvSpPr>
        <p:spPr>
          <a:xfrm>
            <a:off x="3181900" y="2055823"/>
            <a:ext cx="2561100" cy="755400"/>
          </a:xfrm>
          <a:prstGeom prst="rect">
            <a:avLst/>
          </a:prstGeom>
        </p:spPr>
        <p:txBody>
          <a:bodyPr anchorCtr="0" anchor="t" bIns="91425" lIns="91425" spcFirstLastPara="1" rIns="91425" wrap="square" tIns="91425">
            <a:norm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1315" name="Google Shape;1315;p122"/>
          <p:cNvSpPr txBox="1"/>
          <p:nvPr>
            <p:ph idx="3" type="subTitle"/>
          </p:nvPr>
        </p:nvSpPr>
        <p:spPr>
          <a:xfrm>
            <a:off x="3181900" y="1576400"/>
            <a:ext cx="2514000" cy="440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1316" name="Google Shape;1316;p122"/>
          <p:cNvSpPr/>
          <p:nvPr/>
        </p:nvSpPr>
        <p:spPr>
          <a:xfrm>
            <a:off x="7349314" y="3125750"/>
            <a:ext cx="137100" cy="130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22"/>
          <p:cNvSpPr/>
          <p:nvPr/>
        </p:nvSpPr>
        <p:spPr>
          <a:xfrm>
            <a:off x="4136713" y="3125750"/>
            <a:ext cx="3212700" cy="13053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22"/>
          <p:cNvSpPr/>
          <p:nvPr>
            <p:ph idx="4" type="pic"/>
          </p:nvPr>
        </p:nvSpPr>
        <p:spPr>
          <a:xfrm>
            <a:off x="3264013" y="3110325"/>
            <a:ext cx="1328400" cy="1328400"/>
          </a:xfrm>
          <a:prstGeom prst="roundRect">
            <a:avLst>
              <a:gd fmla="val 16667" name="adj"/>
            </a:avLst>
          </a:prstGeom>
          <a:noFill/>
          <a:ln>
            <a:noFill/>
          </a:ln>
        </p:spPr>
      </p:sp>
      <p:sp>
        <p:nvSpPr>
          <p:cNvPr id="1319" name="Google Shape;1319;p122"/>
          <p:cNvSpPr txBox="1"/>
          <p:nvPr>
            <p:ph idx="5" type="body"/>
          </p:nvPr>
        </p:nvSpPr>
        <p:spPr>
          <a:xfrm>
            <a:off x="4788325" y="3675598"/>
            <a:ext cx="2561100" cy="755400"/>
          </a:xfrm>
          <a:prstGeom prst="rect">
            <a:avLst/>
          </a:prstGeom>
        </p:spPr>
        <p:txBody>
          <a:bodyPr anchorCtr="0" anchor="t" bIns="91425" lIns="91425" spcFirstLastPara="1" rIns="91425" wrap="square" tIns="91425">
            <a:norm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1320" name="Google Shape;1320;p122"/>
          <p:cNvSpPr txBox="1"/>
          <p:nvPr>
            <p:ph idx="6" type="subTitle"/>
          </p:nvPr>
        </p:nvSpPr>
        <p:spPr>
          <a:xfrm>
            <a:off x="4788325" y="3196300"/>
            <a:ext cx="2514000" cy="440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Team Members  slide - v3 1">
  <p:cSld name="CUSTOM_5_3">
    <p:spTree>
      <p:nvGrpSpPr>
        <p:cNvPr id="1321" name="Shape 1321"/>
        <p:cNvGrpSpPr/>
        <p:nvPr/>
      </p:nvGrpSpPr>
      <p:grpSpPr>
        <a:xfrm>
          <a:off x="0" y="0"/>
          <a:ext cx="0" cy="0"/>
          <a:chOff x="0" y="0"/>
          <a:chExt cx="0" cy="0"/>
        </a:xfrm>
      </p:grpSpPr>
      <p:sp>
        <p:nvSpPr>
          <p:cNvPr id="1322" name="Google Shape;1322;p123"/>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323" name="Google Shape;1323;p123"/>
          <p:cNvSpPr/>
          <p:nvPr/>
        </p:nvSpPr>
        <p:spPr>
          <a:xfrm>
            <a:off x="566250" y="2463875"/>
            <a:ext cx="2133600" cy="2105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23"/>
          <p:cNvSpPr/>
          <p:nvPr>
            <p:ph idx="2" type="pic"/>
          </p:nvPr>
        </p:nvSpPr>
        <p:spPr>
          <a:xfrm>
            <a:off x="766200" y="1746250"/>
            <a:ext cx="1733700" cy="1733700"/>
          </a:xfrm>
          <a:prstGeom prst="ellipse">
            <a:avLst/>
          </a:prstGeom>
          <a:noFill/>
          <a:ln cap="flat" cmpd="sng" w="19050">
            <a:solidFill>
              <a:schemeClr val="accent5"/>
            </a:solidFill>
            <a:prstDash val="solid"/>
            <a:round/>
            <a:headEnd len="sm" w="sm" type="none"/>
            <a:tailEnd len="sm" w="sm" type="none"/>
          </a:ln>
        </p:spPr>
      </p:sp>
      <p:sp>
        <p:nvSpPr>
          <p:cNvPr id="1325" name="Google Shape;1325;p123"/>
          <p:cNvSpPr/>
          <p:nvPr/>
        </p:nvSpPr>
        <p:spPr>
          <a:xfrm>
            <a:off x="566250" y="4444775"/>
            <a:ext cx="2133600" cy="12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23"/>
          <p:cNvSpPr txBox="1"/>
          <p:nvPr>
            <p:ph idx="1" type="subTitle"/>
          </p:nvPr>
        </p:nvSpPr>
        <p:spPr>
          <a:xfrm>
            <a:off x="661500" y="3567129"/>
            <a:ext cx="1943100" cy="367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1327" name="Google Shape;1327;p123"/>
          <p:cNvSpPr/>
          <p:nvPr/>
        </p:nvSpPr>
        <p:spPr>
          <a:xfrm>
            <a:off x="6444150" y="2463875"/>
            <a:ext cx="2133600" cy="2105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23"/>
          <p:cNvSpPr/>
          <p:nvPr>
            <p:ph idx="3" type="pic"/>
          </p:nvPr>
        </p:nvSpPr>
        <p:spPr>
          <a:xfrm>
            <a:off x="6644100" y="1746250"/>
            <a:ext cx="1733700" cy="1733700"/>
          </a:xfrm>
          <a:prstGeom prst="ellipse">
            <a:avLst/>
          </a:prstGeom>
          <a:noFill/>
          <a:ln cap="flat" cmpd="sng" w="19050">
            <a:solidFill>
              <a:schemeClr val="accent5"/>
            </a:solidFill>
            <a:prstDash val="solid"/>
            <a:round/>
            <a:headEnd len="sm" w="sm" type="none"/>
            <a:tailEnd len="sm" w="sm" type="none"/>
          </a:ln>
        </p:spPr>
      </p:sp>
      <p:sp>
        <p:nvSpPr>
          <p:cNvPr id="1329" name="Google Shape;1329;p123"/>
          <p:cNvSpPr/>
          <p:nvPr/>
        </p:nvSpPr>
        <p:spPr>
          <a:xfrm>
            <a:off x="6444150" y="4444775"/>
            <a:ext cx="2133600" cy="12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23"/>
          <p:cNvSpPr txBox="1"/>
          <p:nvPr>
            <p:ph idx="4" type="subTitle"/>
          </p:nvPr>
        </p:nvSpPr>
        <p:spPr>
          <a:xfrm>
            <a:off x="6539400" y="3566980"/>
            <a:ext cx="1943100" cy="367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1331" name="Google Shape;1331;p123"/>
          <p:cNvSpPr/>
          <p:nvPr/>
        </p:nvSpPr>
        <p:spPr>
          <a:xfrm>
            <a:off x="3552825" y="2463875"/>
            <a:ext cx="2133600" cy="2105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23"/>
          <p:cNvSpPr/>
          <p:nvPr>
            <p:ph idx="5" type="pic"/>
          </p:nvPr>
        </p:nvSpPr>
        <p:spPr>
          <a:xfrm>
            <a:off x="3752775" y="1746250"/>
            <a:ext cx="1733700" cy="1733700"/>
          </a:xfrm>
          <a:prstGeom prst="ellipse">
            <a:avLst/>
          </a:prstGeom>
          <a:noFill/>
          <a:ln cap="flat" cmpd="sng" w="19050">
            <a:solidFill>
              <a:schemeClr val="accent5"/>
            </a:solidFill>
            <a:prstDash val="solid"/>
            <a:round/>
            <a:headEnd len="sm" w="sm" type="none"/>
            <a:tailEnd len="sm" w="sm" type="none"/>
          </a:ln>
        </p:spPr>
      </p:sp>
      <p:sp>
        <p:nvSpPr>
          <p:cNvPr id="1333" name="Google Shape;1333;p123"/>
          <p:cNvSpPr/>
          <p:nvPr/>
        </p:nvSpPr>
        <p:spPr>
          <a:xfrm>
            <a:off x="3552825" y="4444775"/>
            <a:ext cx="2133600" cy="12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23"/>
          <p:cNvSpPr txBox="1"/>
          <p:nvPr>
            <p:ph idx="6" type="subTitle"/>
          </p:nvPr>
        </p:nvSpPr>
        <p:spPr>
          <a:xfrm>
            <a:off x="3648075" y="3566979"/>
            <a:ext cx="1943100" cy="367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1335" name="Google Shape;1335;p123"/>
          <p:cNvSpPr txBox="1"/>
          <p:nvPr>
            <p:ph idx="7" type="body"/>
          </p:nvPr>
        </p:nvSpPr>
        <p:spPr>
          <a:xfrm>
            <a:off x="661500" y="3934480"/>
            <a:ext cx="1943100" cy="4851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Clr>
                <a:schemeClr val="dk1"/>
              </a:buClr>
              <a:buSzPts val="1100"/>
              <a:buChar char="●"/>
              <a:defRPr>
                <a:solidFill>
                  <a:schemeClr val="dk1"/>
                </a:solidFill>
              </a:defRPr>
            </a:lvl1pPr>
            <a:lvl2pPr indent="-298450" lvl="1" marL="914400">
              <a:lnSpc>
                <a:spcPct val="115000"/>
              </a:lnSpc>
              <a:spcBef>
                <a:spcPts val="0"/>
              </a:spcBef>
              <a:spcAft>
                <a:spcPts val="0"/>
              </a:spcAft>
              <a:buClr>
                <a:schemeClr val="dk1"/>
              </a:buClr>
              <a:buSzPts val="1100"/>
              <a:buChar char="○"/>
              <a:defRPr>
                <a:solidFill>
                  <a:schemeClr val="dk1"/>
                </a:solidFill>
              </a:defRPr>
            </a:lvl2pPr>
            <a:lvl3pPr indent="-298450" lvl="2" marL="1371600">
              <a:lnSpc>
                <a:spcPct val="115000"/>
              </a:lnSpc>
              <a:spcBef>
                <a:spcPts val="0"/>
              </a:spcBef>
              <a:spcAft>
                <a:spcPts val="0"/>
              </a:spcAft>
              <a:buClr>
                <a:schemeClr val="dk1"/>
              </a:buClr>
              <a:buSzPts val="1100"/>
              <a:buChar char="■"/>
              <a:defRPr>
                <a:solidFill>
                  <a:schemeClr val="dk1"/>
                </a:solidFill>
              </a:defRPr>
            </a:lvl3pPr>
            <a:lvl4pPr indent="-298450" lvl="3" marL="1828800">
              <a:lnSpc>
                <a:spcPct val="115000"/>
              </a:lnSpc>
              <a:spcBef>
                <a:spcPts val="0"/>
              </a:spcBef>
              <a:spcAft>
                <a:spcPts val="0"/>
              </a:spcAft>
              <a:buClr>
                <a:schemeClr val="dk1"/>
              </a:buClr>
              <a:buSzPts val="1100"/>
              <a:buChar char="●"/>
              <a:defRPr>
                <a:solidFill>
                  <a:schemeClr val="dk1"/>
                </a:solidFill>
              </a:defRPr>
            </a:lvl4pPr>
            <a:lvl5pPr indent="-298450" lvl="4" marL="2286000">
              <a:lnSpc>
                <a:spcPct val="115000"/>
              </a:lnSpc>
              <a:spcBef>
                <a:spcPts val="0"/>
              </a:spcBef>
              <a:spcAft>
                <a:spcPts val="0"/>
              </a:spcAft>
              <a:buClr>
                <a:schemeClr val="dk1"/>
              </a:buClr>
              <a:buSzPts val="1100"/>
              <a:buChar char="○"/>
              <a:defRPr>
                <a:solidFill>
                  <a:schemeClr val="dk1"/>
                </a:solidFill>
              </a:defRPr>
            </a:lvl5pPr>
            <a:lvl6pPr indent="-298450" lvl="5" marL="2743200">
              <a:lnSpc>
                <a:spcPct val="115000"/>
              </a:lnSpc>
              <a:spcBef>
                <a:spcPts val="0"/>
              </a:spcBef>
              <a:spcAft>
                <a:spcPts val="0"/>
              </a:spcAft>
              <a:buClr>
                <a:schemeClr val="dk1"/>
              </a:buClr>
              <a:buSzPts val="1100"/>
              <a:buChar char="■"/>
              <a:defRPr>
                <a:solidFill>
                  <a:schemeClr val="dk1"/>
                </a:solidFill>
              </a:defRPr>
            </a:lvl6pPr>
            <a:lvl7pPr indent="-298450" lvl="6" marL="3200400">
              <a:lnSpc>
                <a:spcPct val="115000"/>
              </a:lnSpc>
              <a:spcBef>
                <a:spcPts val="0"/>
              </a:spcBef>
              <a:spcAft>
                <a:spcPts val="0"/>
              </a:spcAft>
              <a:buClr>
                <a:schemeClr val="dk1"/>
              </a:buClr>
              <a:buSzPts val="1100"/>
              <a:buChar char="●"/>
              <a:defRPr>
                <a:solidFill>
                  <a:schemeClr val="dk1"/>
                </a:solidFill>
              </a:defRPr>
            </a:lvl7pPr>
            <a:lvl8pPr indent="-298450" lvl="7" marL="3657600">
              <a:lnSpc>
                <a:spcPct val="115000"/>
              </a:lnSpc>
              <a:spcBef>
                <a:spcPts val="0"/>
              </a:spcBef>
              <a:spcAft>
                <a:spcPts val="0"/>
              </a:spcAft>
              <a:buClr>
                <a:schemeClr val="dk1"/>
              </a:buClr>
              <a:buSzPts val="1100"/>
              <a:buChar char="○"/>
              <a:defRPr>
                <a:solidFill>
                  <a:schemeClr val="dk1"/>
                </a:solidFill>
              </a:defRPr>
            </a:lvl8pPr>
            <a:lvl9pPr indent="-298450" lvl="8" marL="4114800">
              <a:lnSpc>
                <a:spcPct val="115000"/>
              </a:lnSpc>
              <a:spcBef>
                <a:spcPts val="0"/>
              </a:spcBef>
              <a:spcAft>
                <a:spcPts val="0"/>
              </a:spcAft>
              <a:buClr>
                <a:schemeClr val="dk1"/>
              </a:buClr>
              <a:buSzPts val="1100"/>
              <a:buChar char="■"/>
              <a:defRPr>
                <a:solidFill>
                  <a:schemeClr val="dk1"/>
                </a:solidFill>
              </a:defRPr>
            </a:lvl9pPr>
          </a:lstStyle>
          <a:p/>
        </p:txBody>
      </p:sp>
      <p:sp>
        <p:nvSpPr>
          <p:cNvPr id="1336" name="Google Shape;1336;p123"/>
          <p:cNvSpPr txBox="1"/>
          <p:nvPr>
            <p:ph idx="8" type="body"/>
          </p:nvPr>
        </p:nvSpPr>
        <p:spPr>
          <a:xfrm>
            <a:off x="6539400" y="3934480"/>
            <a:ext cx="1943100" cy="4851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Clr>
                <a:schemeClr val="dk1"/>
              </a:buClr>
              <a:buSzPts val="1100"/>
              <a:buChar char="●"/>
              <a:defRPr>
                <a:solidFill>
                  <a:schemeClr val="dk1"/>
                </a:solidFill>
              </a:defRPr>
            </a:lvl1pPr>
            <a:lvl2pPr indent="-298450" lvl="1" marL="914400">
              <a:lnSpc>
                <a:spcPct val="115000"/>
              </a:lnSpc>
              <a:spcBef>
                <a:spcPts val="0"/>
              </a:spcBef>
              <a:spcAft>
                <a:spcPts val="0"/>
              </a:spcAft>
              <a:buClr>
                <a:schemeClr val="dk1"/>
              </a:buClr>
              <a:buSzPts val="1100"/>
              <a:buChar char="○"/>
              <a:defRPr>
                <a:solidFill>
                  <a:schemeClr val="dk1"/>
                </a:solidFill>
              </a:defRPr>
            </a:lvl2pPr>
            <a:lvl3pPr indent="-298450" lvl="2" marL="1371600">
              <a:lnSpc>
                <a:spcPct val="115000"/>
              </a:lnSpc>
              <a:spcBef>
                <a:spcPts val="0"/>
              </a:spcBef>
              <a:spcAft>
                <a:spcPts val="0"/>
              </a:spcAft>
              <a:buClr>
                <a:schemeClr val="dk1"/>
              </a:buClr>
              <a:buSzPts val="1100"/>
              <a:buChar char="■"/>
              <a:defRPr>
                <a:solidFill>
                  <a:schemeClr val="dk1"/>
                </a:solidFill>
              </a:defRPr>
            </a:lvl3pPr>
            <a:lvl4pPr indent="-298450" lvl="3" marL="1828800">
              <a:lnSpc>
                <a:spcPct val="115000"/>
              </a:lnSpc>
              <a:spcBef>
                <a:spcPts val="0"/>
              </a:spcBef>
              <a:spcAft>
                <a:spcPts val="0"/>
              </a:spcAft>
              <a:buClr>
                <a:schemeClr val="dk1"/>
              </a:buClr>
              <a:buSzPts val="1100"/>
              <a:buChar char="●"/>
              <a:defRPr>
                <a:solidFill>
                  <a:schemeClr val="dk1"/>
                </a:solidFill>
              </a:defRPr>
            </a:lvl4pPr>
            <a:lvl5pPr indent="-298450" lvl="4" marL="2286000">
              <a:lnSpc>
                <a:spcPct val="115000"/>
              </a:lnSpc>
              <a:spcBef>
                <a:spcPts val="0"/>
              </a:spcBef>
              <a:spcAft>
                <a:spcPts val="0"/>
              </a:spcAft>
              <a:buClr>
                <a:schemeClr val="dk1"/>
              </a:buClr>
              <a:buSzPts val="1100"/>
              <a:buChar char="○"/>
              <a:defRPr>
                <a:solidFill>
                  <a:schemeClr val="dk1"/>
                </a:solidFill>
              </a:defRPr>
            </a:lvl5pPr>
            <a:lvl6pPr indent="-298450" lvl="5" marL="2743200">
              <a:lnSpc>
                <a:spcPct val="115000"/>
              </a:lnSpc>
              <a:spcBef>
                <a:spcPts val="0"/>
              </a:spcBef>
              <a:spcAft>
                <a:spcPts val="0"/>
              </a:spcAft>
              <a:buClr>
                <a:schemeClr val="dk1"/>
              </a:buClr>
              <a:buSzPts val="1100"/>
              <a:buChar char="■"/>
              <a:defRPr>
                <a:solidFill>
                  <a:schemeClr val="dk1"/>
                </a:solidFill>
              </a:defRPr>
            </a:lvl6pPr>
            <a:lvl7pPr indent="-298450" lvl="6" marL="3200400">
              <a:lnSpc>
                <a:spcPct val="115000"/>
              </a:lnSpc>
              <a:spcBef>
                <a:spcPts val="0"/>
              </a:spcBef>
              <a:spcAft>
                <a:spcPts val="0"/>
              </a:spcAft>
              <a:buClr>
                <a:schemeClr val="dk1"/>
              </a:buClr>
              <a:buSzPts val="1100"/>
              <a:buChar char="●"/>
              <a:defRPr>
                <a:solidFill>
                  <a:schemeClr val="dk1"/>
                </a:solidFill>
              </a:defRPr>
            </a:lvl7pPr>
            <a:lvl8pPr indent="-298450" lvl="7" marL="3657600">
              <a:lnSpc>
                <a:spcPct val="115000"/>
              </a:lnSpc>
              <a:spcBef>
                <a:spcPts val="0"/>
              </a:spcBef>
              <a:spcAft>
                <a:spcPts val="0"/>
              </a:spcAft>
              <a:buClr>
                <a:schemeClr val="dk1"/>
              </a:buClr>
              <a:buSzPts val="1100"/>
              <a:buChar char="○"/>
              <a:defRPr>
                <a:solidFill>
                  <a:schemeClr val="dk1"/>
                </a:solidFill>
              </a:defRPr>
            </a:lvl8pPr>
            <a:lvl9pPr indent="-298450" lvl="8" marL="4114800">
              <a:lnSpc>
                <a:spcPct val="115000"/>
              </a:lnSpc>
              <a:spcBef>
                <a:spcPts val="0"/>
              </a:spcBef>
              <a:spcAft>
                <a:spcPts val="0"/>
              </a:spcAft>
              <a:buClr>
                <a:schemeClr val="dk1"/>
              </a:buClr>
              <a:buSzPts val="1100"/>
              <a:buChar char="■"/>
              <a:defRPr>
                <a:solidFill>
                  <a:schemeClr val="dk1"/>
                </a:solidFill>
              </a:defRPr>
            </a:lvl9pPr>
          </a:lstStyle>
          <a:p/>
        </p:txBody>
      </p:sp>
      <p:sp>
        <p:nvSpPr>
          <p:cNvPr id="1337" name="Google Shape;1337;p123"/>
          <p:cNvSpPr txBox="1"/>
          <p:nvPr>
            <p:ph idx="9" type="body"/>
          </p:nvPr>
        </p:nvSpPr>
        <p:spPr>
          <a:xfrm>
            <a:off x="3648075" y="3934480"/>
            <a:ext cx="1943100" cy="4851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Clr>
                <a:schemeClr val="dk1"/>
              </a:buClr>
              <a:buSzPts val="1100"/>
              <a:buChar char="●"/>
              <a:defRPr>
                <a:solidFill>
                  <a:schemeClr val="dk1"/>
                </a:solidFill>
              </a:defRPr>
            </a:lvl1pPr>
            <a:lvl2pPr indent="-298450" lvl="1" marL="914400">
              <a:lnSpc>
                <a:spcPct val="115000"/>
              </a:lnSpc>
              <a:spcBef>
                <a:spcPts val="0"/>
              </a:spcBef>
              <a:spcAft>
                <a:spcPts val="0"/>
              </a:spcAft>
              <a:buClr>
                <a:schemeClr val="dk1"/>
              </a:buClr>
              <a:buSzPts val="1100"/>
              <a:buChar char="○"/>
              <a:defRPr>
                <a:solidFill>
                  <a:schemeClr val="dk1"/>
                </a:solidFill>
              </a:defRPr>
            </a:lvl2pPr>
            <a:lvl3pPr indent="-298450" lvl="2" marL="1371600">
              <a:lnSpc>
                <a:spcPct val="115000"/>
              </a:lnSpc>
              <a:spcBef>
                <a:spcPts val="0"/>
              </a:spcBef>
              <a:spcAft>
                <a:spcPts val="0"/>
              </a:spcAft>
              <a:buClr>
                <a:schemeClr val="dk1"/>
              </a:buClr>
              <a:buSzPts val="1100"/>
              <a:buChar char="■"/>
              <a:defRPr>
                <a:solidFill>
                  <a:schemeClr val="dk1"/>
                </a:solidFill>
              </a:defRPr>
            </a:lvl3pPr>
            <a:lvl4pPr indent="-298450" lvl="3" marL="1828800">
              <a:lnSpc>
                <a:spcPct val="115000"/>
              </a:lnSpc>
              <a:spcBef>
                <a:spcPts val="0"/>
              </a:spcBef>
              <a:spcAft>
                <a:spcPts val="0"/>
              </a:spcAft>
              <a:buClr>
                <a:schemeClr val="dk1"/>
              </a:buClr>
              <a:buSzPts val="1100"/>
              <a:buChar char="●"/>
              <a:defRPr>
                <a:solidFill>
                  <a:schemeClr val="dk1"/>
                </a:solidFill>
              </a:defRPr>
            </a:lvl4pPr>
            <a:lvl5pPr indent="-298450" lvl="4" marL="2286000">
              <a:lnSpc>
                <a:spcPct val="115000"/>
              </a:lnSpc>
              <a:spcBef>
                <a:spcPts val="0"/>
              </a:spcBef>
              <a:spcAft>
                <a:spcPts val="0"/>
              </a:spcAft>
              <a:buClr>
                <a:schemeClr val="dk1"/>
              </a:buClr>
              <a:buSzPts val="1100"/>
              <a:buChar char="○"/>
              <a:defRPr>
                <a:solidFill>
                  <a:schemeClr val="dk1"/>
                </a:solidFill>
              </a:defRPr>
            </a:lvl5pPr>
            <a:lvl6pPr indent="-298450" lvl="5" marL="2743200">
              <a:lnSpc>
                <a:spcPct val="115000"/>
              </a:lnSpc>
              <a:spcBef>
                <a:spcPts val="0"/>
              </a:spcBef>
              <a:spcAft>
                <a:spcPts val="0"/>
              </a:spcAft>
              <a:buClr>
                <a:schemeClr val="dk1"/>
              </a:buClr>
              <a:buSzPts val="1100"/>
              <a:buChar char="■"/>
              <a:defRPr>
                <a:solidFill>
                  <a:schemeClr val="dk1"/>
                </a:solidFill>
              </a:defRPr>
            </a:lvl6pPr>
            <a:lvl7pPr indent="-298450" lvl="6" marL="3200400">
              <a:lnSpc>
                <a:spcPct val="115000"/>
              </a:lnSpc>
              <a:spcBef>
                <a:spcPts val="0"/>
              </a:spcBef>
              <a:spcAft>
                <a:spcPts val="0"/>
              </a:spcAft>
              <a:buClr>
                <a:schemeClr val="dk1"/>
              </a:buClr>
              <a:buSzPts val="1100"/>
              <a:buChar char="●"/>
              <a:defRPr>
                <a:solidFill>
                  <a:schemeClr val="dk1"/>
                </a:solidFill>
              </a:defRPr>
            </a:lvl7pPr>
            <a:lvl8pPr indent="-298450" lvl="7" marL="3657600">
              <a:lnSpc>
                <a:spcPct val="115000"/>
              </a:lnSpc>
              <a:spcBef>
                <a:spcPts val="0"/>
              </a:spcBef>
              <a:spcAft>
                <a:spcPts val="0"/>
              </a:spcAft>
              <a:buClr>
                <a:schemeClr val="dk1"/>
              </a:buClr>
              <a:buSzPts val="1100"/>
              <a:buChar char="○"/>
              <a:defRPr>
                <a:solidFill>
                  <a:schemeClr val="dk1"/>
                </a:solidFill>
              </a:defRPr>
            </a:lvl8pPr>
            <a:lvl9pPr indent="-298450" lvl="8" marL="4114800">
              <a:lnSpc>
                <a:spcPct val="115000"/>
              </a:lnSpc>
              <a:spcBef>
                <a:spcPts val="0"/>
              </a:spcBef>
              <a:spcAft>
                <a:spcPts val="0"/>
              </a:spcAft>
              <a:buClr>
                <a:schemeClr val="dk1"/>
              </a:buClr>
              <a:buSzPts val="1100"/>
              <a:buChar char="■"/>
              <a:defRPr>
                <a:solidFill>
                  <a:schemeClr val="dk1"/>
                </a:solidFill>
              </a:defRPr>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us slide - v3 1">
  <p:cSld name="CUSTOM_18_3">
    <p:spTree>
      <p:nvGrpSpPr>
        <p:cNvPr id="1338" name="Shape 1338"/>
        <p:cNvGrpSpPr/>
        <p:nvPr/>
      </p:nvGrpSpPr>
      <p:grpSpPr>
        <a:xfrm>
          <a:off x="0" y="0"/>
          <a:ext cx="0" cy="0"/>
          <a:chOff x="0" y="0"/>
          <a:chExt cx="0" cy="0"/>
        </a:xfrm>
      </p:grpSpPr>
      <p:sp>
        <p:nvSpPr>
          <p:cNvPr id="1339" name="Google Shape;1339;p124"/>
          <p:cNvSpPr/>
          <p:nvPr/>
        </p:nvSpPr>
        <p:spPr>
          <a:xfrm>
            <a:off x="1924050" y="1109375"/>
            <a:ext cx="6653700" cy="3911400"/>
          </a:xfrm>
          <a:prstGeom prst="roundRect">
            <a:avLst>
              <a:gd fmla="val 16667" name="adj"/>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24"/>
          <p:cNvSpPr/>
          <p:nvPr/>
        </p:nvSpPr>
        <p:spPr>
          <a:xfrm>
            <a:off x="757275" y="445025"/>
            <a:ext cx="2571600" cy="269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41" name="Google Shape;1341;p124"/>
          <p:cNvSpPr txBox="1"/>
          <p:nvPr>
            <p:ph type="title"/>
          </p:nvPr>
        </p:nvSpPr>
        <p:spPr>
          <a:xfrm>
            <a:off x="3612600" y="445025"/>
            <a:ext cx="49653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342" name="Google Shape;1342;p124"/>
          <p:cNvSpPr/>
          <p:nvPr>
            <p:ph idx="2" type="pic"/>
          </p:nvPr>
        </p:nvSpPr>
        <p:spPr>
          <a:xfrm>
            <a:off x="609600" y="445025"/>
            <a:ext cx="2619300" cy="2619300"/>
          </a:xfrm>
          <a:prstGeom prst="ellipse">
            <a:avLst/>
          </a:prstGeom>
          <a:noFill/>
          <a:ln>
            <a:noFill/>
          </a:ln>
        </p:spPr>
      </p:sp>
      <p:sp>
        <p:nvSpPr>
          <p:cNvPr id="1343" name="Google Shape;1343;p124"/>
          <p:cNvSpPr txBox="1"/>
          <p:nvPr>
            <p:ph idx="1" type="body"/>
          </p:nvPr>
        </p:nvSpPr>
        <p:spPr>
          <a:xfrm>
            <a:off x="3587900" y="1578075"/>
            <a:ext cx="3857400" cy="478200"/>
          </a:xfrm>
          <a:prstGeom prst="rect">
            <a:avLst/>
          </a:prstGeom>
        </p:spPr>
        <p:txBody>
          <a:bodyPr anchorCtr="0" anchor="ctr" bIns="36000" lIns="0" spcFirstLastPara="1" rIns="91425" wrap="square" tIns="36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44" name="Google Shape;1344;p124"/>
          <p:cNvSpPr txBox="1"/>
          <p:nvPr>
            <p:ph idx="3" type="body"/>
          </p:nvPr>
        </p:nvSpPr>
        <p:spPr>
          <a:xfrm>
            <a:off x="3587900" y="2421975"/>
            <a:ext cx="3857400" cy="478200"/>
          </a:xfrm>
          <a:prstGeom prst="rect">
            <a:avLst/>
          </a:prstGeom>
        </p:spPr>
        <p:txBody>
          <a:bodyPr anchorCtr="0" anchor="ctr" bIns="36000" lIns="0" spcFirstLastPara="1" rIns="91425" wrap="square" tIns="36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45" name="Google Shape;1345;p124"/>
          <p:cNvSpPr txBox="1"/>
          <p:nvPr>
            <p:ph idx="4" type="body"/>
          </p:nvPr>
        </p:nvSpPr>
        <p:spPr>
          <a:xfrm>
            <a:off x="3587900" y="3265875"/>
            <a:ext cx="3857400" cy="478200"/>
          </a:xfrm>
          <a:prstGeom prst="rect">
            <a:avLst/>
          </a:prstGeom>
        </p:spPr>
        <p:txBody>
          <a:bodyPr anchorCtr="0" anchor="ctr" bIns="36000" lIns="0" spcFirstLastPara="1" rIns="91425" wrap="square" tIns="36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46" name="Google Shape;1346;p124"/>
          <p:cNvSpPr txBox="1"/>
          <p:nvPr>
            <p:ph idx="5" type="body"/>
          </p:nvPr>
        </p:nvSpPr>
        <p:spPr>
          <a:xfrm>
            <a:off x="3587900" y="4109775"/>
            <a:ext cx="3857400" cy="833700"/>
          </a:xfrm>
          <a:prstGeom prst="rect">
            <a:avLst/>
          </a:prstGeom>
        </p:spPr>
        <p:txBody>
          <a:bodyPr anchorCtr="0" anchor="ctr" bIns="36000" lIns="0" spcFirstLastPara="1" rIns="91425" wrap="square" tIns="36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47" name="Google Shape;1347;p124"/>
          <p:cNvSpPr txBox="1"/>
          <p:nvPr/>
        </p:nvSpPr>
        <p:spPr>
          <a:xfrm>
            <a:off x="3587900" y="1231013"/>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Number</a:t>
            </a:r>
            <a:endParaRPr>
              <a:solidFill>
                <a:schemeClr val="accent5"/>
              </a:solidFill>
              <a:latin typeface="Space Grotesk SemiBold"/>
              <a:ea typeface="Space Grotesk SemiBold"/>
              <a:cs typeface="Space Grotesk SemiBold"/>
              <a:sym typeface="Space Grotesk SemiBold"/>
            </a:endParaRPr>
          </a:p>
        </p:txBody>
      </p:sp>
      <p:sp>
        <p:nvSpPr>
          <p:cNvPr id="1348" name="Google Shape;1348;p124"/>
          <p:cNvSpPr txBox="1"/>
          <p:nvPr/>
        </p:nvSpPr>
        <p:spPr>
          <a:xfrm>
            <a:off x="3587900" y="2092863"/>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Email</a:t>
            </a:r>
            <a:endParaRPr>
              <a:solidFill>
                <a:schemeClr val="accent5"/>
              </a:solidFill>
              <a:latin typeface="Space Grotesk SemiBold"/>
              <a:ea typeface="Space Grotesk SemiBold"/>
              <a:cs typeface="Space Grotesk SemiBold"/>
              <a:sym typeface="Space Grotesk SemiBold"/>
            </a:endParaRPr>
          </a:p>
        </p:txBody>
      </p:sp>
      <p:sp>
        <p:nvSpPr>
          <p:cNvPr id="1349" name="Google Shape;1349;p124"/>
          <p:cNvSpPr txBox="1"/>
          <p:nvPr/>
        </p:nvSpPr>
        <p:spPr>
          <a:xfrm>
            <a:off x="3587900" y="2900163"/>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Site Link</a:t>
            </a:r>
            <a:endParaRPr>
              <a:solidFill>
                <a:schemeClr val="accent5"/>
              </a:solidFill>
              <a:latin typeface="Space Grotesk SemiBold"/>
              <a:ea typeface="Space Grotesk SemiBold"/>
              <a:cs typeface="Space Grotesk SemiBold"/>
              <a:sym typeface="Space Grotesk SemiBold"/>
            </a:endParaRPr>
          </a:p>
        </p:txBody>
      </p:sp>
      <p:sp>
        <p:nvSpPr>
          <p:cNvPr id="1350" name="Google Shape;1350;p124"/>
          <p:cNvSpPr txBox="1"/>
          <p:nvPr/>
        </p:nvSpPr>
        <p:spPr>
          <a:xfrm>
            <a:off x="3587900" y="3780663"/>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Address</a:t>
            </a:r>
            <a:endParaRPr>
              <a:solidFill>
                <a:schemeClr val="accent5"/>
              </a:solidFill>
              <a:latin typeface="Space Grotesk SemiBold"/>
              <a:ea typeface="Space Grotesk SemiBold"/>
              <a:cs typeface="Space Grotesk SemiBold"/>
              <a:sym typeface="Space Grotesk SemiBold"/>
            </a:endParaRPr>
          </a:p>
        </p:txBody>
      </p:sp>
    </p:spTree>
  </p:cSld>
  <p:clrMapOvr>
    <a:masterClrMapping/>
  </p:clrMapOvr>
  <p:extLst>
    <p:ext uri="{DCECCB84-F9BA-43D5-87BE-67443E8EF086}">
      <p15:sldGuideLst>
        <p15:guide id="1" pos="2260">
          <p15:clr>
            <a:srgbClr val="E46962"/>
          </p15:clr>
        </p15:guide>
        <p15:guide id="2" pos="4706">
          <p15:clr>
            <a:srgbClr val="E46962"/>
          </p15:clr>
        </p15:guide>
        <p15:guide id="3" orient="horz" pos="3240">
          <p15:clr>
            <a:srgbClr val="E46962"/>
          </p15:clr>
        </p15:guide>
        <p15:guide id="4" orient="horz" pos="879">
          <p15:clr>
            <a:srgbClr val="E46962"/>
          </p15:clr>
        </p15:guide>
        <p15:guide id="5" orient="horz" pos="1410">
          <p15:clr>
            <a:srgbClr val="E46962"/>
          </p15:clr>
        </p15:guide>
        <p15:guide id="6" orient="horz" pos="1931">
          <p15:clr>
            <a:srgbClr val="E46962"/>
          </p15:clr>
        </p15:guide>
        <p15:guide id="7" orient="horz" pos="2474">
          <p15:clr>
            <a:srgbClr val="E46962"/>
          </p15:clr>
        </p15:guide>
      </p15:sldGuideLst>
    </p:ext>
  </p:extLst>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4 v1">
  <p:cSld name="CUSTOM_29_2">
    <p:spTree>
      <p:nvGrpSpPr>
        <p:cNvPr id="1351" name="Shape 1351"/>
        <p:cNvGrpSpPr/>
        <p:nvPr/>
      </p:nvGrpSpPr>
      <p:grpSpPr>
        <a:xfrm>
          <a:off x="0" y="0"/>
          <a:ext cx="0" cy="0"/>
          <a:chOff x="0" y="0"/>
          <a:chExt cx="0" cy="0"/>
        </a:xfrm>
      </p:grpSpPr>
      <p:sp>
        <p:nvSpPr>
          <p:cNvPr id="1352" name="Google Shape;1352;p125"/>
          <p:cNvSpPr txBox="1"/>
          <p:nvPr>
            <p:ph type="title"/>
          </p:nvPr>
        </p:nvSpPr>
        <p:spPr>
          <a:xfrm>
            <a:off x="379400" y="559050"/>
            <a:ext cx="8198400" cy="863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353" name="Google Shape;1353;p125"/>
          <p:cNvSpPr/>
          <p:nvPr/>
        </p:nvSpPr>
        <p:spPr>
          <a:xfrm>
            <a:off x="379400" y="1614000"/>
            <a:ext cx="815400" cy="730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54" name="Google Shape;1354;p125"/>
          <p:cNvSpPr/>
          <p:nvPr/>
        </p:nvSpPr>
        <p:spPr>
          <a:xfrm>
            <a:off x="4581475" y="1614000"/>
            <a:ext cx="815400" cy="73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55" name="Google Shape;1355;p125"/>
          <p:cNvSpPr/>
          <p:nvPr/>
        </p:nvSpPr>
        <p:spPr>
          <a:xfrm>
            <a:off x="379400" y="2798975"/>
            <a:ext cx="815400" cy="73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56" name="Google Shape;1356;p125"/>
          <p:cNvSpPr/>
          <p:nvPr/>
        </p:nvSpPr>
        <p:spPr>
          <a:xfrm>
            <a:off x="4581475" y="2798975"/>
            <a:ext cx="815400" cy="730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57" name="Google Shape;1357;p125"/>
          <p:cNvSpPr txBox="1"/>
          <p:nvPr>
            <p:ph idx="1" type="body"/>
          </p:nvPr>
        </p:nvSpPr>
        <p:spPr>
          <a:xfrm>
            <a:off x="1321375" y="1713588"/>
            <a:ext cx="30543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58" name="Google Shape;1358;p125"/>
          <p:cNvSpPr txBox="1"/>
          <p:nvPr>
            <p:ph idx="2" type="body"/>
          </p:nvPr>
        </p:nvSpPr>
        <p:spPr>
          <a:xfrm>
            <a:off x="5523450" y="1713588"/>
            <a:ext cx="30543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59" name="Google Shape;1359;p125"/>
          <p:cNvSpPr txBox="1"/>
          <p:nvPr>
            <p:ph idx="3" type="body"/>
          </p:nvPr>
        </p:nvSpPr>
        <p:spPr>
          <a:xfrm>
            <a:off x="1321375" y="2911988"/>
            <a:ext cx="30543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60" name="Google Shape;1360;p125"/>
          <p:cNvSpPr txBox="1"/>
          <p:nvPr>
            <p:ph idx="4" type="body"/>
          </p:nvPr>
        </p:nvSpPr>
        <p:spPr>
          <a:xfrm>
            <a:off x="5523450" y="2911988"/>
            <a:ext cx="30543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61" name="Google Shape;1361;p125"/>
          <p:cNvSpPr txBox="1"/>
          <p:nvPr>
            <p:ph idx="5" type="subTitle"/>
          </p:nvPr>
        </p:nvSpPr>
        <p:spPr>
          <a:xfrm>
            <a:off x="542300" y="17629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2" name="Google Shape;1362;p125"/>
          <p:cNvSpPr txBox="1"/>
          <p:nvPr>
            <p:ph idx="6" type="subTitle"/>
          </p:nvPr>
        </p:nvSpPr>
        <p:spPr>
          <a:xfrm>
            <a:off x="4744375" y="17629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3" name="Google Shape;1363;p125"/>
          <p:cNvSpPr txBox="1"/>
          <p:nvPr>
            <p:ph idx="7" type="subTitle"/>
          </p:nvPr>
        </p:nvSpPr>
        <p:spPr>
          <a:xfrm>
            <a:off x="542300" y="29613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4" name="Google Shape;1364;p125"/>
          <p:cNvSpPr txBox="1"/>
          <p:nvPr>
            <p:ph idx="8" type="subTitle"/>
          </p:nvPr>
        </p:nvSpPr>
        <p:spPr>
          <a:xfrm>
            <a:off x="4744375" y="29613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orient="horz" pos="1763">
          <p15:clr>
            <a:srgbClr val="E46962"/>
          </p15:clr>
        </p15:guide>
        <p15:guide id="2" orient="horz" pos="1017">
          <p15:clr>
            <a:srgbClr val="E46962"/>
          </p15:clr>
        </p15:guide>
      </p15:sldGuideLst>
    </p:ext>
  </p:extLst>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4 v2">
  <p:cSld name="CUSTOM_29_1">
    <p:spTree>
      <p:nvGrpSpPr>
        <p:cNvPr id="1365" name="Shape 1365"/>
        <p:cNvGrpSpPr/>
        <p:nvPr/>
      </p:nvGrpSpPr>
      <p:grpSpPr>
        <a:xfrm>
          <a:off x="0" y="0"/>
          <a:ext cx="0" cy="0"/>
          <a:chOff x="0" y="0"/>
          <a:chExt cx="0" cy="0"/>
        </a:xfrm>
      </p:grpSpPr>
      <p:sp>
        <p:nvSpPr>
          <p:cNvPr id="1366" name="Google Shape;1366;p126"/>
          <p:cNvSpPr txBox="1"/>
          <p:nvPr>
            <p:ph type="title"/>
          </p:nvPr>
        </p:nvSpPr>
        <p:spPr>
          <a:xfrm>
            <a:off x="566250" y="2285400"/>
            <a:ext cx="31836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367" name="Google Shape;1367;p126"/>
          <p:cNvSpPr/>
          <p:nvPr/>
        </p:nvSpPr>
        <p:spPr>
          <a:xfrm>
            <a:off x="5514200" y="699375"/>
            <a:ext cx="2741400" cy="730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368" name="Google Shape;1368;p126"/>
          <p:cNvSpPr/>
          <p:nvPr/>
        </p:nvSpPr>
        <p:spPr>
          <a:xfrm>
            <a:off x="5514200" y="1704125"/>
            <a:ext cx="2741400" cy="73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369" name="Google Shape;1369;p126"/>
          <p:cNvSpPr/>
          <p:nvPr/>
        </p:nvSpPr>
        <p:spPr>
          <a:xfrm>
            <a:off x="5514200" y="2708875"/>
            <a:ext cx="2741400" cy="73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370" name="Google Shape;1370;p126"/>
          <p:cNvSpPr/>
          <p:nvPr/>
        </p:nvSpPr>
        <p:spPr>
          <a:xfrm>
            <a:off x="5514200" y="3713625"/>
            <a:ext cx="2741400" cy="730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371" name="Google Shape;1371;p126"/>
          <p:cNvSpPr txBox="1"/>
          <p:nvPr>
            <p:ph idx="1" type="body"/>
          </p:nvPr>
        </p:nvSpPr>
        <p:spPr>
          <a:xfrm>
            <a:off x="6152675" y="825225"/>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372" name="Google Shape;1372;p126"/>
          <p:cNvSpPr txBox="1"/>
          <p:nvPr>
            <p:ph idx="2" type="body"/>
          </p:nvPr>
        </p:nvSpPr>
        <p:spPr>
          <a:xfrm>
            <a:off x="6149725" y="1827425"/>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373" name="Google Shape;1373;p126"/>
          <p:cNvSpPr txBox="1"/>
          <p:nvPr>
            <p:ph idx="3" type="body"/>
          </p:nvPr>
        </p:nvSpPr>
        <p:spPr>
          <a:xfrm>
            <a:off x="6149725" y="2845138"/>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374" name="Google Shape;1374;p126"/>
          <p:cNvSpPr txBox="1"/>
          <p:nvPr>
            <p:ph idx="4" type="body"/>
          </p:nvPr>
        </p:nvSpPr>
        <p:spPr>
          <a:xfrm>
            <a:off x="6149725" y="3836925"/>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375" name="Google Shape;1375;p126"/>
          <p:cNvSpPr txBox="1"/>
          <p:nvPr>
            <p:ph idx="5" type="subTitle"/>
          </p:nvPr>
        </p:nvSpPr>
        <p:spPr>
          <a:xfrm>
            <a:off x="5647000" y="85140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376" name="Google Shape;1376;p126"/>
          <p:cNvSpPr txBox="1"/>
          <p:nvPr>
            <p:ph idx="6" type="subTitle"/>
          </p:nvPr>
        </p:nvSpPr>
        <p:spPr>
          <a:xfrm>
            <a:off x="5647000" y="1848275"/>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377" name="Google Shape;1377;p126"/>
          <p:cNvSpPr txBox="1"/>
          <p:nvPr>
            <p:ph idx="7" type="subTitle"/>
          </p:nvPr>
        </p:nvSpPr>
        <p:spPr>
          <a:xfrm>
            <a:off x="5647000" y="286600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378" name="Google Shape;1378;p126"/>
          <p:cNvSpPr txBox="1"/>
          <p:nvPr>
            <p:ph idx="8" type="subTitle"/>
          </p:nvPr>
        </p:nvSpPr>
        <p:spPr>
          <a:xfrm>
            <a:off x="5694325" y="386726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3 v1">
  <p:cSld name="CUSTOM_30">
    <p:spTree>
      <p:nvGrpSpPr>
        <p:cNvPr id="1379" name="Shape 1379"/>
        <p:cNvGrpSpPr/>
        <p:nvPr/>
      </p:nvGrpSpPr>
      <p:grpSpPr>
        <a:xfrm>
          <a:off x="0" y="0"/>
          <a:ext cx="0" cy="0"/>
          <a:chOff x="0" y="0"/>
          <a:chExt cx="0" cy="0"/>
        </a:xfrm>
      </p:grpSpPr>
      <p:sp>
        <p:nvSpPr>
          <p:cNvPr id="1380" name="Google Shape;1380;p127"/>
          <p:cNvSpPr txBox="1"/>
          <p:nvPr>
            <p:ph type="title"/>
          </p:nvPr>
        </p:nvSpPr>
        <p:spPr>
          <a:xfrm>
            <a:off x="379400" y="445025"/>
            <a:ext cx="83721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381" name="Google Shape;1381;p127"/>
          <p:cNvSpPr/>
          <p:nvPr/>
        </p:nvSpPr>
        <p:spPr>
          <a:xfrm>
            <a:off x="379400" y="2644450"/>
            <a:ext cx="639300" cy="572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82" name="Google Shape;1382;p127"/>
          <p:cNvSpPr txBox="1"/>
          <p:nvPr>
            <p:ph idx="1" type="body"/>
          </p:nvPr>
        </p:nvSpPr>
        <p:spPr>
          <a:xfrm>
            <a:off x="1112700" y="2665150"/>
            <a:ext cx="18468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83" name="Google Shape;1383;p127"/>
          <p:cNvSpPr txBox="1"/>
          <p:nvPr>
            <p:ph idx="2" type="body"/>
          </p:nvPr>
        </p:nvSpPr>
        <p:spPr>
          <a:xfrm>
            <a:off x="4043713" y="2665150"/>
            <a:ext cx="18468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84" name="Google Shape;1384;p127"/>
          <p:cNvSpPr txBox="1"/>
          <p:nvPr>
            <p:ph idx="3" type="body"/>
          </p:nvPr>
        </p:nvSpPr>
        <p:spPr>
          <a:xfrm>
            <a:off x="6877225" y="2665150"/>
            <a:ext cx="18468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85" name="Google Shape;1385;p127"/>
          <p:cNvSpPr/>
          <p:nvPr/>
        </p:nvSpPr>
        <p:spPr>
          <a:xfrm>
            <a:off x="3253500" y="2644450"/>
            <a:ext cx="639300" cy="57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86" name="Google Shape;1386;p127"/>
          <p:cNvSpPr/>
          <p:nvPr/>
        </p:nvSpPr>
        <p:spPr>
          <a:xfrm>
            <a:off x="6133400" y="2644450"/>
            <a:ext cx="6393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87" name="Google Shape;1387;p127"/>
          <p:cNvSpPr txBox="1"/>
          <p:nvPr>
            <p:ph idx="4" type="subTitle"/>
          </p:nvPr>
        </p:nvSpPr>
        <p:spPr>
          <a:xfrm>
            <a:off x="454250" y="271450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8" name="Google Shape;1388;p127"/>
          <p:cNvSpPr txBox="1"/>
          <p:nvPr>
            <p:ph idx="5" type="subTitle"/>
          </p:nvPr>
        </p:nvSpPr>
        <p:spPr>
          <a:xfrm>
            <a:off x="3331250" y="271450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9" name="Google Shape;1389;p127"/>
          <p:cNvSpPr txBox="1"/>
          <p:nvPr>
            <p:ph idx="6" type="subTitle"/>
          </p:nvPr>
        </p:nvSpPr>
        <p:spPr>
          <a:xfrm>
            <a:off x="6211935" y="271450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3 v2">
  <p:cSld name="CUSTOM_31">
    <p:spTree>
      <p:nvGrpSpPr>
        <p:cNvPr id="1390" name="Shape 1390"/>
        <p:cNvGrpSpPr/>
        <p:nvPr/>
      </p:nvGrpSpPr>
      <p:grpSpPr>
        <a:xfrm>
          <a:off x="0" y="0"/>
          <a:ext cx="0" cy="0"/>
          <a:chOff x="0" y="0"/>
          <a:chExt cx="0" cy="0"/>
        </a:xfrm>
      </p:grpSpPr>
      <p:sp>
        <p:nvSpPr>
          <p:cNvPr id="1391" name="Google Shape;1391;p128"/>
          <p:cNvSpPr txBox="1"/>
          <p:nvPr>
            <p:ph type="title"/>
          </p:nvPr>
        </p:nvSpPr>
        <p:spPr>
          <a:xfrm>
            <a:off x="566250" y="2285400"/>
            <a:ext cx="39726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92" name="Google Shape;1392;p128"/>
          <p:cNvSpPr/>
          <p:nvPr/>
        </p:nvSpPr>
        <p:spPr>
          <a:xfrm>
            <a:off x="5514200" y="1201750"/>
            <a:ext cx="2741400" cy="730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393" name="Google Shape;1393;p128"/>
          <p:cNvSpPr/>
          <p:nvPr/>
        </p:nvSpPr>
        <p:spPr>
          <a:xfrm>
            <a:off x="5514200" y="2206500"/>
            <a:ext cx="2741400" cy="73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394" name="Google Shape;1394;p128"/>
          <p:cNvSpPr/>
          <p:nvPr/>
        </p:nvSpPr>
        <p:spPr>
          <a:xfrm>
            <a:off x="5514200" y="3211250"/>
            <a:ext cx="2741400" cy="73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395" name="Google Shape;1395;p128"/>
          <p:cNvSpPr txBox="1"/>
          <p:nvPr>
            <p:ph idx="1" type="body"/>
          </p:nvPr>
        </p:nvSpPr>
        <p:spPr>
          <a:xfrm>
            <a:off x="6152675" y="1327600"/>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396" name="Google Shape;1396;p128"/>
          <p:cNvSpPr txBox="1"/>
          <p:nvPr>
            <p:ph idx="2" type="body"/>
          </p:nvPr>
        </p:nvSpPr>
        <p:spPr>
          <a:xfrm>
            <a:off x="6149725" y="2329800"/>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397" name="Google Shape;1397;p128"/>
          <p:cNvSpPr txBox="1"/>
          <p:nvPr>
            <p:ph idx="3" type="body"/>
          </p:nvPr>
        </p:nvSpPr>
        <p:spPr>
          <a:xfrm>
            <a:off x="6149725" y="3347513"/>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398" name="Google Shape;1398;p128"/>
          <p:cNvSpPr txBox="1"/>
          <p:nvPr>
            <p:ph idx="4" type="subTitle"/>
          </p:nvPr>
        </p:nvSpPr>
        <p:spPr>
          <a:xfrm>
            <a:off x="5647000" y="1353775"/>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399" name="Google Shape;1399;p128"/>
          <p:cNvSpPr txBox="1"/>
          <p:nvPr>
            <p:ph idx="5" type="subTitle"/>
          </p:nvPr>
        </p:nvSpPr>
        <p:spPr>
          <a:xfrm>
            <a:off x="5647000" y="235065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400" name="Google Shape;1400;p128"/>
          <p:cNvSpPr txBox="1"/>
          <p:nvPr>
            <p:ph idx="6" type="subTitle"/>
          </p:nvPr>
        </p:nvSpPr>
        <p:spPr>
          <a:xfrm>
            <a:off x="5647000" y="3368375"/>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2 v1">
  <p:cSld name="CUSTOM_32">
    <p:spTree>
      <p:nvGrpSpPr>
        <p:cNvPr id="1401" name="Shape 1401"/>
        <p:cNvGrpSpPr/>
        <p:nvPr/>
      </p:nvGrpSpPr>
      <p:grpSpPr>
        <a:xfrm>
          <a:off x="0" y="0"/>
          <a:ext cx="0" cy="0"/>
          <a:chOff x="0" y="0"/>
          <a:chExt cx="0" cy="0"/>
        </a:xfrm>
      </p:grpSpPr>
      <p:sp>
        <p:nvSpPr>
          <p:cNvPr id="1402" name="Google Shape;1402;p129"/>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03" name="Google Shape;1403;p129"/>
          <p:cNvSpPr/>
          <p:nvPr/>
        </p:nvSpPr>
        <p:spPr>
          <a:xfrm>
            <a:off x="513900" y="2454550"/>
            <a:ext cx="816000" cy="723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04" name="Google Shape;1404;p129"/>
          <p:cNvSpPr txBox="1"/>
          <p:nvPr>
            <p:ph idx="1" type="body"/>
          </p:nvPr>
        </p:nvSpPr>
        <p:spPr>
          <a:xfrm>
            <a:off x="1501026" y="2444234"/>
            <a:ext cx="2586000" cy="7440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05" name="Google Shape;1405;p129"/>
          <p:cNvSpPr txBox="1"/>
          <p:nvPr>
            <p:ph idx="2" type="body"/>
          </p:nvPr>
        </p:nvSpPr>
        <p:spPr>
          <a:xfrm>
            <a:off x="5991742" y="2448697"/>
            <a:ext cx="2586000" cy="7440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06" name="Google Shape;1406;p129"/>
          <p:cNvSpPr/>
          <p:nvPr/>
        </p:nvSpPr>
        <p:spPr>
          <a:xfrm>
            <a:off x="4924925" y="2459596"/>
            <a:ext cx="816000" cy="73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07" name="Google Shape;1407;p129"/>
          <p:cNvSpPr txBox="1"/>
          <p:nvPr>
            <p:ph idx="3" type="subTitle"/>
          </p:nvPr>
        </p:nvSpPr>
        <p:spPr>
          <a:xfrm>
            <a:off x="677100" y="26088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8" name="Google Shape;1408;p129"/>
          <p:cNvSpPr txBox="1"/>
          <p:nvPr>
            <p:ph idx="4" type="subTitle"/>
          </p:nvPr>
        </p:nvSpPr>
        <p:spPr>
          <a:xfrm>
            <a:off x="5088125" y="26088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2 v2">
  <p:cSld name="CUSTOM_33">
    <p:spTree>
      <p:nvGrpSpPr>
        <p:cNvPr id="1409" name="Shape 1409"/>
        <p:cNvGrpSpPr/>
        <p:nvPr/>
      </p:nvGrpSpPr>
      <p:grpSpPr>
        <a:xfrm>
          <a:off x="0" y="0"/>
          <a:ext cx="0" cy="0"/>
          <a:chOff x="0" y="0"/>
          <a:chExt cx="0" cy="0"/>
        </a:xfrm>
      </p:grpSpPr>
      <p:sp>
        <p:nvSpPr>
          <p:cNvPr id="1410" name="Google Shape;1410;p130"/>
          <p:cNvSpPr txBox="1"/>
          <p:nvPr>
            <p:ph type="title"/>
          </p:nvPr>
        </p:nvSpPr>
        <p:spPr>
          <a:xfrm>
            <a:off x="566250" y="2285400"/>
            <a:ext cx="39996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411" name="Google Shape;1411;p130"/>
          <p:cNvSpPr/>
          <p:nvPr/>
        </p:nvSpPr>
        <p:spPr>
          <a:xfrm>
            <a:off x="5514200" y="1462250"/>
            <a:ext cx="2741400" cy="730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12" name="Google Shape;1412;p130"/>
          <p:cNvSpPr/>
          <p:nvPr/>
        </p:nvSpPr>
        <p:spPr>
          <a:xfrm>
            <a:off x="5514200" y="2950750"/>
            <a:ext cx="2741400" cy="73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13" name="Google Shape;1413;p130"/>
          <p:cNvSpPr txBox="1"/>
          <p:nvPr>
            <p:ph idx="1" type="body"/>
          </p:nvPr>
        </p:nvSpPr>
        <p:spPr>
          <a:xfrm>
            <a:off x="6152675" y="1588100"/>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14" name="Google Shape;1414;p130"/>
          <p:cNvSpPr txBox="1"/>
          <p:nvPr>
            <p:ph idx="2" type="body"/>
          </p:nvPr>
        </p:nvSpPr>
        <p:spPr>
          <a:xfrm>
            <a:off x="6149725" y="3074050"/>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15" name="Google Shape;1415;p130"/>
          <p:cNvSpPr txBox="1"/>
          <p:nvPr>
            <p:ph idx="3" type="subTitle"/>
          </p:nvPr>
        </p:nvSpPr>
        <p:spPr>
          <a:xfrm>
            <a:off x="5647000" y="1614275"/>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416" name="Google Shape;1416;p130"/>
          <p:cNvSpPr txBox="1"/>
          <p:nvPr>
            <p:ph idx="4" type="subTitle"/>
          </p:nvPr>
        </p:nvSpPr>
        <p:spPr>
          <a:xfrm>
            <a:off x="5647000" y="309490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4 v1">
  <p:cSld name="CUSTOM_35">
    <p:spTree>
      <p:nvGrpSpPr>
        <p:cNvPr id="1417" name="Shape 1417"/>
        <p:cNvGrpSpPr/>
        <p:nvPr/>
      </p:nvGrpSpPr>
      <p:grpSpPr>
        <a:xfrm>
          <a:off x="0" y="0"/>
          <a:ext cx="0" cy="0"/>
          <a:chOff x="0" y="0"/>
          <a:chExt cx="0" cy="0"/>
        </a:xfrm>
      </p:grpSpPr>
      <p:sp>
        <p:nvSpPr>
          <p:cNvPr id="1418" name="Google Shape;1418;p131"/>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19" name="Google Shape;1419;p131"/>
          <p:cNvSpPr/>
          <p:nvPr/>
        </p:nvSpPr>
        <p:spPr>
          <a:xfrm>
            <a:off x="379400" y="1614000"/>
            <a:ext cx="815400" cy="730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20" name="Google Shape;1420;p131"/>
          <p:cNvSpPr/>
          <p:nvPr/>
        </p:nvSpPr>
        <p:spPr>
          <a:xfrm>
            <a:off x="4581475" y="1614000"/>
            <a:ext cx="815400" cy="73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21" name="Google Shape;1421;p131"/>
          <p:cNvSpPr/>
          <p:nvPr/>
        </p:nvSpPr>
        <p:spPr>
          <a:xfrm>
            <a:off x="379400" y="2798975"/>
            <a:ext cx="815400" cy="73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22" name="Google Shape;1422;p131"/>
          <p:cNvSpPr/>
          <p:nvPr/>
        </p:nvSpPr>
        <p:spPr>
          <a:xfrm>
            <a:off x="4581475" y="2798975"/>
            <a:ext cx="815400" cy="730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23" name="Google Shape;1423;p131"/>
          <p:cNvSpPr txBox="1"/>
          <p:nvPr>
            <p:ph idx="1" type="body"/>
          </p:nvPr>
        </p:nvSpPr>
        <p:spPr>
          <a:xfrm>
            <a:off x="1321375" y="1713588"/>
            <a:ext cx="30543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24" name="Google Shape;1424;p131"/>
          <p:cNvSpPr txBox="1"/>
          <p:nvPr>
            <p:ph idx="2" type="body"/>
          </p:nvPr>
        </p:nvSpPr>
        <p:spPr>
          <a:xfrm>
            <a:off x="5523450" y="1713588"/>
            <a:ext cx="30543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25" name="Google Shape;1425;p131"/>
          <p:cNvSpPr txBox="1"/>
          <p:nvPr>
            <p:ph idx="3" type="body"/>
          </p:nvPr>
        </p:nvSpPr>
        <p:spPr>
          <a:xfrm>
            <a:off x="1321375" y="2911988"/>
            <a:ext cx="30543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26" name="Google Shape;1426;p131"/>
          <p:cNvSpPr txBox="1"/>
          <p:nvPr>
            <p:ph idx="4" type="body"/>
          </p:nvPr>
        </p:nvSpPr>
        <p:spPr>
          <a:xfrm>
            <a:off x="5523450" y="2911988"/>
            <a:ext cx="30543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27" name="Google Shape;1427;p131"/>
          <p:cNvSpPr txBox="1"/>
          <p:nvPr>
            <p:ph idx="5" type="subTitle"/>
          </p:nvPr>
        </p:nvSpPr>
        <p:spPr>
          <a:xfrm>
            <a:off x="542300" y="17629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8" name="Google Shape;1428;p131"/>
          <p:cNvSpPr txBox="1"/>
          <p:nvPr>
            <p:ph idx="6" type="subTitle"/>
          </p:nvPr>
        </p:nvSpPr>
        <p:spPr>
          <a:xfrm>
            <a:off x="4744375" y="17629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9" name="Google Shape;1429;p131"/>
          <p:cNvSpPr txBox="1"/>
          <p:nvPr>
            <p:ph idx="7" type="subTitle"/>
          </p:nvPr>
        </p:nvSpPr>
        <p:spPr>
          <a:xfrm>
            <a:off x="542300" y="29613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30" name="Google Shape;1430;p131"/>
          <p:cNvSpPr txBox="1"/>
          <p:nvPr>
            <p:ph idx="8" type="subTitle"/>
          </p:nvPr>
        </p:nvSpPr>
        <p:spPr>
          <a:xfrm>
            <a:off x="4744375" y="29613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 Slide v1" type="title">
  <p:cSld name="TITLE">
    <p:spTree>
      <p:nvGrpSpPr>
        <p:cNvPr id="65" name="Shape 65"/>
        <p:cNvGrpSpPr/>
        <p:nvPr/>
      </p:nvGrpSpPr>
      <p:grpSpPr>
        <a:xfrm>
          <a:off x="0" y="0"/>
          <a:ext cx="0" cy="0"/>
          <a:chOff x="0" y="0"/>
          <a:chExt cx="0" cy="0"/>
        </a:xfrm>
      </p:grpSpPr>
      <p:sp>
        <p:nvSpPr>
          <p:cNvPr id="66" name="Google Shape;66;p15"/>
          <p:cNvSpPr txBox="1"/>
          <p:nvPr>
            <p:ph type="title"/>
          </p:nvPr>
        </p:nvSpPr>
        <p:spPr>
          <a:xfrm>
            <a:off x="404525" y="445025"/>
            <a:ext cx="7679700" cy="7269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Poppins"/>
                <a:ea typeface="Poppins"/>
                <a:cs typeface="Poppins"/>
                <a:sym typeface="Poppins"/>
              </a:defRPr>
            </a:lvl2pPr>
            <a:lvl3pPr lvl="2">
              <a:spcBef>
                <a:spcPts val="0"/>
              </a:spcBef>
              <a:spcAft>
                <a:spcPts val="0"/>
              </a:spcAft>
              <a:buSzPts val="2000"/>
              <a:buNone/>
              <a:defRPr>
                <a:latin typeface="Poppins"/>
                <a:ea typeface="Poppins"/>
                <a:cs typeface="Poppins"/>
                <a:sym typeface="Poppins"/>
              </a:defRPr>
            </a:lvl3pPr>
            <a:lvl4pPr lvl="3">
              <a:spcBef>
                <a:spcPts val="0"/>
              </a:spcBef>
              <a:spcAft>
                <a:spcPts val="0"/>
              </a:spcAft>
              <a:buSzPts val="2000"/>
              <a:buNone/>
              <a:defRPr>
                <a:latin typeface="Poppins"/>
                <a:ea typeface="Poppins"/>
                <a:cs typeface="Poppins"/>
                <a:sym typeface="Poppins"/>
              </a:defRPr>
            </a:lvl4pPr>
            <a:lvl5pPr lvl="4">
              <a:spcBef>
                <a:spcPts val="0"/>
              </a:spcBef>
              <a:spcAft>
                <a:spcPts val="0"/>
              </a:spcAft>
              <a:buSzPts val="2000"/>
              <a:buNone/>
              <a:defRPr>
                <a:latin typeface="Poppins"/>
                <a:ea typeface="Poppins"/>
                <a:cs typeface="Poppins"/>
                <a:sym typeface="Poppins"/>
              </a:defRPr>
            </a:lvl5pPr>
            <a:lvl6pPr lvl="5">
              <a:spcBef>
                <a:spcPts val="0"/>
              </a:spcBef>
              <a:spcAft>
                <a:spcPts val="0"/>
              </a:spcAft>
              <a:buSzPts val="2000"/>
              <a:buNone/>
              <a:defRPr>
                <a:latin typeface="Poppins"/>
                <a:ea typeface="Poppins"/>
                <a:cs typeface="Poppins"/>
                <a:sym typeface="Poppins"/>
              </a:defRPr>
            </a:lvl6pPr>
            <a:lvl7pPr lvl="6">
              <a:spcBef>
                <a:spcPts val="0"/>
              </a:spcBef>
              <a:spcAft>
                <a:spcPts val="0"/>
              </a:spcAft>
              <a:buSzPts val="2000"/>
              <a:buNone/>
              <a:defRPr>
                <a:latin typeface="Poppins"/>
                <a:ea typeface="Poppins"/>
                <a:cs typeface="Poppins"/>
                <a:sym typeface="Poppins"/>
              </a:defRPr>
            </a:lvl7pPr>
            <a:lvl8pPr lvl="7">
              <a:spcBef>
                <a:spcPts val="0"/>
              </a:spcBef>
              <a:spcAft>
                <a:spcPts val="0"/>
              </a:spcAft>
              <a:buSzPts val="2000"/>
              <a:buNone/>
              <a:defRPr>
                <a:latin typeface="Poppins"/>
                <a:ea typeface="Poppins"/>
                <a:cs typeface="Poppins"/>
                <a:sym typeface="Poppins"/>
              </a:defRPr>
            </a:lvl8pPr>
            <a:lvl9pPr lvl="8">
              <a:spcBef>
                <a:spcPts val="0"/>
              </a:spcBef>
              <a:spcAft>
                <a:spcPts val="0"/>
              </a:spcAft>
              <a:buSzPts val="2000"/>
              <a:buNone/>
              <a:defRPr>
                <a:latin typeface="Poppins"/>
                <a:ea typeface="Poppins"/>
                <a:cs typeface="Poppins"/>
                <a:sym typeface="Poppins"/>
              </a:defRPr>
            </a:lvl9pPr>
          </a:lstStyle>
          <a:p/>
        </p:txBody>
      </p:sp>
      <p:sp>
        <p:nvSpPr>
          <p:cNvPr id="67" name="Google Shape;67;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8" name="Google Shape;68;p15"/>
          <p:cNvSpPr txBox="1"/>
          <p:nvPr>
            <p:ph idx="1" type="body"/>
          </p:nvPr>
        </p:nvSpPr>
        <p:spPr>
          <a:xfrm>
            <a:off x="404525" y="1241750"/>
            <a:ext cx="8067900" cy="26523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4 v2">
  <p:cSld name="CUSTOM_36">
    <p:spTree>
      <p:nvGrpSpPr>
        <p:cNvPr id="1431" name="Shape 1431"/>
        <p:cNvGrpSpPr/>
        <p:nvPr/>
      </p:nvGrpSpPr>
      <p:grpSpPr>
        <a:xfrm>
          <a:off x="0" y="0"/>
          <a:ext cx="0" cy="0"/>
          <a:chOff x="0" y="0"/>
          <a:chExt cx="0" cy="0"/>
        </a:xfrm>
      </p:grpSpPr>
      <p:sp>
        <p:nvSpPr>
          <p:cNvPr id="1432" name="Google Shape;1432;p132"/>
          <p:cNvSpPr txBox="1"/>
          <p:nvPr>
            <p:ph type="title"/>
          </p:nvPr>
        </p:nvSpPr>
        <p:spPr>
          <a:xfrm>
            <a:off x="566250" y="2285400"/>
            <a:ext cx="36381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33" name="Google Shape;1433;p132"/>
          <p:cNvSpPr/>
          <p:nvPr/>
        </p:nvSpPr>
        <p:spPr>
          <a:xfrm>
            <a:off x="5514200" y="699375"/>
            <a:ext cx="2741400" cy="730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34" name="Google Shape;1434;p132"/>
          <p:cNvSpPr/>
          <p:nvPr/>
        </p:nvSpPr>
        <p:spPr>
          <a:xfrm>
            <a:off x="5514200" y="1704125"/>
            <a:ext cx="2741400" cy="73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35" name="Google Shape;1435;p132"/>
          <p:cNvSpPr/>
          <p:nvPr/>
        </p:nvSpPr>
        <p:spPr>
          <a:xfrm>
            <a:off x="5514200" y="2708875"/>
            <a:ext cx="2741400" cy="73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36" name="Google Shape;1436;p132"/>
          <p:cNvSpPr/>
          <p:nvPr/>
        </p:nvSpPr>
        <p:spPr>
          <a:xfrm>
            <a:off x="5514200" y="3713625"/>
            <a:ext cx="2741400" cy="730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37" name="Google Shape;1437;p132"/>
          <p:cNvSpPr txBox="1"/>
          <p:nvPr>
            <p:ph idx="1" type="body"/>
          </p:nvPr>
        </p:nvSpPr>
        <p:spPr>
          <a:xfrm>
            <a:off x="6152675" y="825225"/>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38" name="Google Shape;1438;p132"/>
          <p:cNvSpPr txBox="1"/>
          <p:nvPr>
            <p:ph idx="2" type="body"/>
          </p:nvPr>
        </p:nvSpPr>
        <p:spPr>
          <a:xfrm>
            <a:off x="6149725" y="1827425"/>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39" name="Google Shape;1439;p132"/>
          <p:cNvSpPr txBox="1"/>
          <p:nvPr>
            <p:ph idx="3" type="body"/>
          </p:nvPr>
        </p:nvSpPr>
        <p:spPr>
          <a:xfrm>
            <a:off x="6149725" y="2845138"/>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40" name="Google Shape;1440;p132"/>
          <p:cNvSpPr txBox="1"/>
          <p:nvPr>
            <p:ph idx="4" type="body"/>
          </p:nvPr>
        </p:nvSpPr>
        <p:spPr>
          <a:xfrm>
            <a:off x="6149725" y="3836925"/>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41" name="Google Shape;1441;p132"/>
          <p:cNvSpPr txBox="1"/>
          <p:nvPr>
            <p:ph idx="5" type="subTitle"/>
          </p:nvPr>
        </p:nvSpPr>
        <p:spPr>
          <a:xfrm>
            <a:off x="5647000" y="85140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442" name="Google Shape;1442;p132"/>
          <p:cNvSpPr txBox="1"/>
          <p:nvPr>
            <p:ph idx="6" type="subTitle"/>
          </p:nvPr>
        </p:nvSpPr>
        <p:spPr>
          <a:xfrm>
            <a:off x="5647000" y="1848275"/>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443" name="Google Shape;1443;p132"/>
          <p:cNvSpPr txBox="1"/>
          <p:nvPr>
            <p:ph idx="7" type="subTitle"/>
          </p:nvPr>
        </p:nvSpPr>
        <p:spPr>
          <a:xfrm>
            <a:off x="5647000" y="286600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444" name="Google Shape;1444;p132"/>
          <p:cNvSpPr txBox="1"/>
          <p:nvPr>
            <p:ph idx="8" type="subTitle"/>
          </p:nvPr>
        </p:nvSpPr>
        <p:spPr>
          <a:xfrm>
            <a:off x="5694325" y="386726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3 v1">
  <p:cSld name="CUSTOM_37">
    <p:spTree>
      <p:nvGrpSpPr>
        <p:cNvPr id="1445" name="Shape 1445"/>
        <p:cNvGrpSpPr/>
        <p:nvPr/>
      </p:nvGrpSpPr>
      <p:grpSpPr>
        <a:xfrm>
          <a:off x="0" y="0"/>
          <a:ext cx="0" cy="0"/>
          <a:chOff x="0" y="0"/>
          <a:chExt cx="0" cy="0"/>
        </a:xfrm>
      </p:grpSpPr>
      <p:sp>
        <p:nvSpPr>
          <p:cNvPr id="1446" name="Google Shape;1446;p133"/>
          <p:cNvSpPr txBox="1"/>
          <p:nvPr>
            <p:ph type="title"/>
          </p:nvPr>
        </p:nvSpPr>
        <p:spPr>
          <a:xfrm>
            <a:off x="379400" y="445025"/>
            <a:ext cx="82683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47" name="Google Shape;1447;p133"/>
          <p:cNvSpPr/>
          <p:nvPr/>
        </p:nvSpPr>
        <p:spPr>
          <a:xfrm>
            <a:off x="379400" y="2644450"/>
            <a:ext cx="639300" cy="572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48" name="Google Shape;1448;p133"/>
          <p:cNvSpPr txBox="1"/>
          <p:nvPr>
            <p:ph idx="1" type="body"/>
          </p:nvPr>
        </p:nvSpPr>
        <p:spPr>
          <a:xfrm>
            <a:off x="1112700" y="2665150"/>
            <a:ext cx="18468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49" name="Google Shape;1449;p133"/>
          <p:cNvSpPr txBox="1"/>
          <p:nvPr>
            <p:ph idx="2" type="body"/>
          </p:nvPr>
        </p:nvSpPr>
        <p:spPr>
          <a:xfrm>
            <a:off x="4043713" y="2665150"/>
            <a:ext cx="18468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50" name="Google Shape;1450;p133"/>
          <p:cNvSpPr txBox="1"/>
          <p:nvPr>
            <p:ph idx="3" type="body"/>
          </p:nvPr>
        </p:nvSpPr>
        <p:spPr>
          <a:xfrm>
            <a:off x="6877225" y="2665150"/>
            <a:ext cx="1846800" cy="5313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51" name="Google Shape;1451;p133"/>
          <p:cNvSpPr/>
          <p:nvPr/>
        </p:nvSpPr>
        <p:spPr>
          <a:xfrm>
            <a:off x="3253500" y="2644450"/>
            <a:ext cx="639300" cy="572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52" name="Google Shape;1452;p133"/>
          <p:cNvSpPr/>
          <p:nvPr/>
        </p:nvSpPr>
        <p:spPr>
          <a:xfrm>
            <a:off x="6133400" y="2644450"/>
            <a:ext cx="639300" cy="57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53" name="Google Shape;1453;p133"/>
          <p:cNvSpPr txBox="1"/>
          <p:nvPr>
            <p:ph idx="4" type="subTitle"/>
          </p:nvPr>
        </p:nvSpPr>
        <p:spPr>
          <a:xfrm>
            <a:off x="454250" y="271450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54" name="Google Shape;1454;p133"/>
          <p:cNvSpPr txBox="1"/>
          <p:nvPr>
            <p:ph idx="5" type="subTitle"/>
          </p:nvPr>
        </p:nvSpPr>
        <p:spPr>
          <a:xfrm>
            <a:off x="3331250" y="271450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55" name="Google Shape;1455;p133"/>
          <p:cNvSpPr txBox="1"/>
          <p:nvPr>
            <p:ph idx="6" type="subTitle"/>
          </p:nvPr>
        </p:nvSpPr>
        <p:spPr>
          <a:xfrm>
            <a:off x="6211935" y="271450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3 v2">
  <p:cSld name="CUSTOM_38">
    <p:spTree>
      <p:nvGrpSpPr>
        <p:cNvPr id="1456" name="Shape 1456"/>
        <p:cNvGrpSpPr/>
        <p:nvPr/>
      </p:nvGrpSpPr>
      <p:grpSpPr>
        <a:xfrm>
          <a:off x="0" y="0"/>
          <a:ext cx="0" cy="0"/>
          <a:chOff x="0" y="0"/>
          <a:chExt cx="0" cy="0"/>
        </a:xfrm>
      </p:grpSpPr>
      <p:sp>
        <p:nvSpPr>
          <p:cNvPr id="1457" name="Google Shape;1457;p134"/>
          <p:cNvSpPr txBox="1"/>
          <p:nvPr>
            <p:ph type="title"/>
          </p:nvPr>
        </p:nvSpPr>
        <p:spPr>
          <a:xfrm>
            <a:off x="566250" y="2285400"/>
            <a:ext cx="40278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458" name="Google Shape;1458;p134"/>
          <p:cNvSpPr/>
          <p:nvPr/>
        </p:nvSpPr>
        <p:spPr>
          <a:xfrm>
            <a:off x="5514200" y="1201750"/>
            <a:ext cx="2741400" cy="730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59" name="Google Shape;1459;p134"/>
          <p:cNvSpPr/>
          <p:nvPr/>
        </p:nvSpPr>
        <p:spPr>
          <a:xfrm>
            <a:off x="5514200" y="2206500"/>
            <a:ext cx="2741400" cy="73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60" name="Google Shape;1460;p134"/>
          <p:cNvSpPr/>
          <p:nvPr/>
        </p:nvSpPr>
        <p:spPr>
          <a:xfrm>
            <a:off x="5514200" y="3211250"/>
            <a:ext cx="2741400" cy="73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61" name="Google Shape;1461;p134"/>
          <p:cNvSpPr txBox="1"/>
          <p:nvPr>
            <p:ph idx="1" type="body"/>
          </p:nvPr>
        </p:nvSpPr>
        <p:spPr>
          <a:xfrm>
            <a:off x="6152675" y="1327600"/>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62" name="Google Shape;1462;p134"/>
          <p:cNvSpPr txBox="1"/>
          <p:nvPr>
            <p:ph idx="2" type="body"/>
          </p:nvPr>
        </p:nvSpPr>
        <p:spPr>
          <a:xfrm>
            <a:off x="6149725" y="2329800"/>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63" name="Google Shape;1463;p134"/>
          <p:cNvSpPr txBox="1"/>
          <p:nvPr>
            <p:ph idx="3" type="body"/>
          </p:nvPr>
        </p:nvSpPr>
        <p:spPr>
          <a:xfrm>
            <a:off x="6149725" y="3347513"/>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64" name="Google Shape;1464;p134"/>
          <p:cNvSpPr txBox="1"/>
          <p:nvPr>
            <p:ph idx="4" type="subTitle"/>
          </p:nvPr>
        </p:nvSpPr>
        <p:spPr>
          <a:xfrm>
            <a:off x="5647000" y="1353775"/>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465" name="Google Shape;1465;p134"/>
          <p:cNvSpPr txBox="1"/>
          <p:nvPr>
            <p:ph idx="5" type="subTitle"/>
          </p:nvPr>
        </p:nvSpPr>
        <p:spPr>
          <a:xfrm>
            <a:off x="5647000" y="235065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466" name="Google Shape;1466;p134"/>
          <p:cNvSpPr txBox="1"/>
          <p:nvPr>
            <p:ph idx="6" type="subTitle"/>
          </p:nvPr>
        </p:nvSpPr>
        <p:spPr>
          <a:xfrm>
            <a:off x="5647000" y="3368375"/>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2 v1">
  <p:cSld name="CUSTOM_39">
    <p:spTree>
      <p:nvGrpSpPr>
        <p:cNvPr id="1467" name="Shape 1467"/>
        <p:cNvGrpSpPr/>
        <p:nvPr/>
      </p:nvGrpSpPr>
      <p:grpSpPr>
        <a:xfrm>
          <a:off x="0" y="0"/>
          <a:ext cx="0" cy="0"/>
          <a:chOff x="0" y="0"/>
          <a:chExt cx="0" cy="0"/>
        </a:xfrm>
      </p:grpSpPr>
      <p:sp>
        <p:nvSpPr>
          <p:cNvPr id="1468" name="Google Shape;1468;p135"/>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69" name="Google Shape;1469;p135"/>
          <p:cNvSpPr/>
          <p:nvPr/>
        </p:nvSpPr>
        <p:spPr>
          <a:xfrm>
            <a:off x="513900" y="2454550"/>
            <a:ext cx="816000" cy="723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70" name="Google Shape;1470;p135"/>
          <p:cNvSpPr txBox="1"/>
          <p:nvPr>
            <p:ph idx="1" type="body"/>
          </p:nvPr>
        </p:nvSpPr>
        <p:spPr>
          <a:xfrm>
            <a:off x="1501026" y="2444234"/>
            <a:ext cx="2586000" cy="7440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71" name="Google Shape;1471;p135"/>
          <p:cNvSpPr txBox="1"/>
          <p:nvPr>
            <p:ph idx="2" type="body"/>
          </p:nvPr>
        </p:nvSpPr>
        <p:spPr>
          <a:xfrm>
            <a:off x="5991742" y="2448697"/>
            <a:ext cx="2586000" cy="7440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72" name="Google Shape;1472;p135"/>
          <p:cNvSpPr/>
          <p:nvPr/>
        </p:nvSpPr>
        <p:spPr>
          <a:xfrm>
            <a:off x="4924925" y="2459596"/>
            <a:ext cx="816000" cy="73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73" name="Google Shape;1473;p135"/>
          <p:cNvSpPr txBox="1"/>
          <p:nvPr>
            <p:ph idx="3" type="subTitle"/>
          </p:nvPr>
        </p:nvSpPr>
        <p:spPr>
          <a:xfrm>
            <a:off x="677100" y="26088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4" name="Google Shape;1474;p135"/>
          <p:cNvSpPr txBox="1"/>
          <p:nvPr>
            <p:ph idx="4" type="subTitle"/>
          </p:nvPr>
        </p:nvSpPr>
        <p:spPr>
          <a:xfrm>
            <a:off x="5088125" y="2608850"/>
            <a:ext cx="489600" cy="43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2 v2">
  <p:cSld name="CUSTOM_40">
    <p:spTree>
      <p:nvGrpSpPr>
        <p:cNvPr id="1475" name="Shape 1475"/>
        <p:cNvGrpSpPr/>
        <p:nvPr/>
      </p:nvGrpSpPr>
      <p:grpSpPr>
        <a:xfrm>
          <a:off x="0" y="0"/>
          <a:ext cx="0" cy="0"/>
          <a:chOff x="0" y="0"/>
          <a:chExt cx="0" cy="0"/>
        </a:xfrm>
      </p:grpSpPr>
      <p:sp>
        <p:nvSpPr>
          <p:cNvPr id="1476" name="Google Shape;1476;p136"/>
          <p:cNvSpPr txBox="1"/>
          <p:nvPr>
            <p:ph type="title"/>
          </p:nvPr>
        </p:nvSpPr>
        <p:spPr>
          <a:xfrm>
            <a:off x="566250" y="2339775"/>
            <a:ext cx="39990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77" name="Google Shape;1477;p136"/>
          <p:cNvSpPr/>
          <p:nvPr/>
        </p:nvSpPr>
        <p:spPr>
          <a:xfrm>
            <a:off x="5514200" y="1462250"/>
            <a:ext cx="2741400" cy="730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78" name="Google Shape;1478;p136"/>
          <p:cNvSpPr/>
          <p:nvPr/>
        </p:nvSpPr>
        <p:spPr>
          <a:xfrm>
            <a:off x="5514200" y="2950750"/>
            <a:ext cx="2741400" cy="73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79" name="Google Shape;1479;p136"/>
          <p:cNvSpPr txBox="1"/>
          <p:nvPr>
            <p:ph idx="1" type="body"/>
          </p:nvPr>
        </p:nvSpPr>
        <p:spPr>
          <a:xfrm>
            <a:off x="6152675" y="1588100"/>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80" name="Google Shape;1480;p136"/>
          <p:cNvSpPr txBox="1"/>
          <p:nvPr>
            <p:ph idx="2" type="body"/>
          </p:nvPr>
        </p:nvSpPr>
        <p:spPr>
          <a:xfrm>
            <a:off x="6149725" y="3074050"/>
            <a:ext cx="1884600" cy="483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1481" name="Google Shape;1481;p136"/>
          <p:cNvSpPr txBox="1"/>
          <p:nvPr>
            <p:ph idx="3" type="subTitle"/>
          </p:nvPr>
        </p:nvSpPr>
        <p:spPr>
          <a:xfrm>
            <a:off x="5647000" y="1614275"/>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
        <p:nvSpPr>
          <p:cNvPr id="1482" name="Google Shape;1482;p136"/>
          <p:cNvSpPr txBox="1"/>
          <p:nvPr>
            <p:ph idx="4" type="subTitle"/>
          </p:nvPr>
        </p:nvSpPr>
        <p:spPr>
          <a:xfrm>
            <a:off x="5647000" y="3094900"/>
            <a:ext cx="455400" cy="442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400"/>
              <a:buNone/>
              <a:defRPr>
                <a:solidFill>
                  <a:schemeClr val="lt1"/>
                </a:solidFill>
              </a:defRPr>
            </a:lvl2pPr>
            <a:lvl3pPr lvl="2" algn="ctr">
              <a:spcBef>
                <a:spcPts val="0"/>
              </a:spcBef>
              <a:spcAft>
                <a:spcPts val="0"/>
              </a:spcAft>
              <a:buClr>
                <a:schemeClr val="lt1"/>
              </a:buClr>
              <a:buSzPts val="1400"/>
              <a:buNone/>
              <a:defRPr>
                <a:solidFill>
                  <a:schemeClr val="lt1"/>
                </a:solidFill>
              </a:defRPr>
            </a:lvl3pPr>
            <a:lvl4pPr lvl="3" algn="ctr">
              <a:spcBef>
                <a:spcPts val="0"/>
              </a:spcBef>
              <a:spcAft>
                <a:spcPts val="0"/>
              </a:spcAft>
              <a:buClr>
                <a:schemeClr val="lt1"/>
              </a:buClr>
              <a:buSzPts val="1400"/>
              <a:buNone/>
              <a:defRPr>
                <a:solidFill>
                  <a:schemeClr val="lt1"/>
                </a:solidFill>
              </a:defRPr>
            </a:lvl4pPr>
            <a:lvl5pPr lvl="4" algn="ctr">
              <a:spcBef>
                <a:spcPts val="0"/>
              </a:spcBef>
              <a:spcAft>
                <a:spcPts val="0"/>
              </a:spcAft>
              <a:buClr>
                <a:schemeClr val="lt1"/>
              </a:buClr>
              <a:buSzPts val="1400"/>
              <a:buNone/>
              <a:defRPr>
                <a:solidFill>
                  <a:schemeClr val="lt1"/>
                </a:solidFill>
              </a:defRPr>
            </a:lvl5pPr>
            <a:lvl6pPr lvl="5" algn="ctr">
              <a:spcBef>
                <a:spcPts val="0"/>
              </a:spcBef>
              <a:spcAft>
                <a:spcPts val="0"/>
              </a:spcAft>
              <a:buClr>
                <a:schemeClr val="lt1"/>
              </a:buClr>
              <a:buSzPts val="1400"/>
              <a:buNone/>
              <a:defRPr>
                <a:solidFill>
                  <a:schemeClr val="lt1"/>
                </a:solidFill>
              </a:defRPr>
            </a:lvl6pPr>
            <a:lvl7pPr lvl="6" algn="ctr">
              <a:spcBef>
                <a:spcPts val="0"/>
              </a:spcBef>
              <a:spcAft>
                <a:spcPts val="0"/>
              </a:spcAft>
              <a:buClr>
                <a:schemeClr val="lt1"/>
              </a:buClr>
              <a:buSzPts val="1400"/>
              <a:buNone/>
              <a:defRPr>
                <a:solidFill>
                  <a:schemeClr val="lt1"/>
                </a:solidFill>
              </a:defRPr>
            </a:lvl7pPr>
            <a:lvl8pPr lvl="7" algn="ctr">
              <a:spcBef>
                <a:spcPts val="0"/>
              </a:spcBef>
              <a:spcAft>
                <a:spcPts val="0"/>
              </a:spcAft>
              <a:buClr>
                <a:schemeClr val="lt1"/>
              </a:buClr>
              <a:buSzPts val="1400"/>
              <a:buNone/>
              <a:defRPr>
                <a:solidFill>
                  <a:schemeClr val="lt1"/>
                </a:solidFill>
              </a:defRPr>
            </a:lvl8pPr>
            <a:lvl9pPr lvl="8" algn="ctr">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True False v1">
  <p:cSld name="CUSTOM_34">
    <p:spTree>
      <p:nvGrpSpPr>
        <p:cNvPr id="1483" name="Shape 1483"/>
        <p:cNvGrpSpPr/>
        <p:nvPr/>
      </p:nvGrpSpPr>
      <p:grpSpPr>
        <a:xfrm>
          <a:off x="0" y="0"/>
          <a:ext cx="0" cy="0"/>
          <a:chOff x="0" y="0"/>
          <a:chExt cx="0" cy="0"/>
        </a:xfrm>
      </p:grpSpPr>
      <p:sp>
        <p:nvSpPr>
          <p:cNvPr id="1484" name="Google Shape;1484;p137"/>
          <p:cNvSpPr/>
          <p:nvPr/>
        </p:nvSpPr>
        <p:spPr>
          <a:xfrm>
            <a:off x="5912625" y="3041863"/>
            <a:ext cx="2285100" cy="730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85" name="Google Shape;1485;p137"/>
          <p:cNvSpPr/>
          <p:nvPr/>
        </p:nvSpPr>
        <p:spPr>
          <a:xfrm>
            <a:off x="6004575" y="3120763"/>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86" name="Google Shape;1486;p137"/>
          <p:cNvSpPr txBox="1"/>
          <p:nvPr>
            <p:ph type="title"/>
          </p:nvPr>
        </p:nvSpPr>
        <p:spPr>
          <a:xfrm>
            <a:off x="566250" y="2285400"/>
            <a:ext cx="40674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487" name="Google Shape;1487;p137"/>
          <p:cNvSpPr/>
          <p:nvPr/>
        </p:nvSpPr>
        <p:spPr>
          <a:xfrm>
            <a:off x="5912625" y="1371138"/>
            <a:ext cx="2285100" cy="73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88" name="Google Shape;1488;p137"/>
          <p:cNvSpPr/>
          <p:nvPr/>
        </p:nvSpPr>
        <p:spPr>
          <a:xfrm>
            <a:off x="6004575" y="1452588"/>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nvGrpSpPr>
          <p:cNvPr id="1489" name="Google Shape;1489;p137"/>
          <p:cNvGrpSpPr/>
          <p:nvPr/>
        </p:nvGrpSpPr>
        <p:grpSpPr>
          <a:xfrm rot="-2700000">
            <a:off x="6131098" y="1596259"/>
            <a:ext cx="348897" cy="200098"/>
            <a:chOff x="3876675" y="1766250"/>
            <a:chExt cx="348900" cy="200100"/>
          </a:xfrm>
        </p:grpSpPr>
        <p:sp>
          <p:nvSpPr>
            <p:cNvPr id="1490" name="Google Shape;1490;p137"/>
            <p:cNvSpPr/>
            <p:nvPr/>
          </p:nvSpPr>
          <p:spPr>
            <a:xfrm>
              <a:off x="3876700" y="1766250"/>
              <a:ext cx="72000" cy="200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91" name="Google Shape;1491;p137"/>
            <p:cNvSpPr/>
            <p:nvPr/>
          </p:nvSpPr>
          <p:spPr>
            <a:xfrm rot="5400000">
              <a:off x="4015125" y="1755900"/>
              <a:ext cx="72000" cy="348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grpSp>
        <p:nvGrpSpPr>
          <p:cNvPr id="1492" name="Google Shape;1492;p137"/>
          <p:cNvGrpSpPr/>
          <p:nvPr/>
        </p:nvGrpSpPr>
        <p:grpSpPr>
          <a:xfrm>
            <a:off x="6142124" y="3258302"/>
            <a:ext cx="297600" cy="297600"/>
            <a:chOff x="3902424" y="2300989"/>
            <a:chExt cx="297600" cy="297600"/>
          </a:xfrm>
        </p:grpSpPr>
        <p:sp>
          <p:nvSpPr>
            <p:cNvPr id="1493" name="Google Shape;1493;p137"/>
            <p:cNvSpPr/>
            <p:nvPr/>
          </p:nvSpPr>
          <p:spPr>
            <a:xfrm rot="2700000">
              <a:off x="4015161" y="2275417"/>
              <a:ext cx="72125" cy="348745"/>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94" name="Google Shape;1494;p137"/>
            <p:cNvSpPr/>
            <p:nvPr/>
          </p:nvSpPr>
          <p:spPr>
            <a:xfrm rot="-2700000">
              <a:off x="4015161" y="2275417"/>
              <a:ext cx="72125" cy="348745"/>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sp>
        <p:nvSpPr>
          <p:cNvPr id="1495" name="Google Shape;1495;p137"/>
          <p:cNvSpPr txBox="1"/>
          <p:nvPr>
            <p:ph idx="1" type="body"/>
          </p:nvPr>
        </p:nvSpPr>
        <p:spPr>
          <a:xfrm>
            <a:off x="6661950" y="1452600"/>
            <a:ext cx="1394400" cy="5727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sz="1800">
                <a:solidFill>
                  <a:schemeClr val="lt1"/>
                </a:solidFill>
              </a:defRPr>
            </a:lvl1pPr>
            <a:lvl2pPr indent="-342900" lvl="1" marL="914400">
              <a:spcBef>
                <a:spcPts val="0"/>
              </a:spcBef>
              <a:spcAft>
                <a:spcPts val="0"/>
              </a:spcAft>
              <a:buClr>
                <a:schemeClr val="lt1"/>
              </a:buClr>
              <a:buSzPts val="1800"/>
              <a:buChar char="○"/>
              <a:defRPr sz="1800">
                <a:solidFill>
                  <a:schemeClr val="lt1"/>
                </a:solidFill>
              </a:defRPr>
            </a:lvl2pPr>
            <a:lvl3pPr indent="-342900" lvl="2" marL="1371600">
              <a:spcBef>
                <a:spcPts val="0"/>
              </a:spcBef>
              <a:spcAft>
                <a:spcPts val="0"/>
              </a:spcAft>
              <a:buClr>
                <a:schemeClr val="lt1"/>
              </a:buClr>
              <a:buSzPts val="1800"/>
              <a:buChar char="■"/>
              <a:defRPr sz="18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
        <p:nvSpPr>
          <p:cNvPr id="1496" name="Google Shape;1496;p137"/>
          <p:cNvSpPr txBox="1"/>
          <p:nvPr>
            <p:ph idx="2" type="body"/>
          </p:nvPr>
        </p:nvSpPr>
        <p:spPr>
          <a:xfrm>
            <a:off x="6694150" y="3120750"/>
            <a:ext cx="1394400" cy="5727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sz="1800">
                <a:solidFill>
                  <a:schemeClr val="lt1"/>
                </a:solidFill>
              </a:defRPr>
            </a:lvl1pPr>
            <a:lvl2pPr indent="-342900" lvl="1" marL="914400">
              <a:spcBef>
                <a:spcPts val="0"/>
              </a:spcBef>
              <a:spcAft>
                <a:spcPts val="0"/>
              </a:spcAft>
              <a:buClr>
                <a:schemeClr val="lt1"/>
              </a:buClr>
              <a:buSzPts val="1800"/>
              <a:buChar char="○"/>
              <a:defRPr sz="1800">
                <a:solidFill>
                  <a:schemeClr val="lt1"/>
                </a:solidFill>
              </a:defRPr>
            </a:lvl2pPr>
            <a:lvl3pPr indent="-342900" lvl="2" marL="1371600">
              <a:spcBef>
                <a:spcPts val="0"/>
              </a:spcBef>
              <a:spcAft>
                <a:spcPts val="0"/>
              </a:spcAft>
              <a:buClr>
                <a:schemeClr val="lt1"/>
              </a:buClr>
              <a:buSzPts val="1800"/>
              <a:buChar char="■"/>
              <a:defRPr sz="18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True False v2">
  <p:cSld name="CUSTOM_34_1">
    <p:spTree>
      <p:nvGrpSpPr>
        <p:cNvPr id="1497" name="Shape 1497"/>
        <p:cNvGrpSpPr/>
        <p:nvPr/>
      </p:nvGrpSpPr>
      <p:grpSpPr>
        <a:xfrm>
          <a:off x="0" y="0"/>
          <a:ext cx="0" cy="0"/>
          <a:chOff x="0" y="0"/>
          <a:chExt cx="0" cy="0"/>
        </a:xfrm>
      </p:grpSpPr>
      <p:sp>
        <p:nvSpPr>
          <p:cNvPr id="1498" name="Google Shape;1498;p138"/>
          <p:cNvSpPr/>
          <p:nvPr/>
        </p:nvSpPr>
        <p:spPr>
          <a:xfrm>
            <a:off x="6292650" y="3465375"/>
            <a:ext cx="2285100" cy="730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99" name="Google Shape;1499;p138"/>
          <p:cNvSpPr/>
          <p:nvPr/>
        </p:nvSpPr>
        <p:spPr>
          <a:xfrm>
            <a:off x="6384600" y="3544275"/>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00" name="Google Shape;1500;p138"/>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501" name="Google Shape;1501;p138"/>
          <p:cNvSpPr/>
          <p:nvPr/>
        </p:nvSpPr>
        <p:spPr>
          <a:xfrm>
            <a:off x="566250" y="3462825"/>
            <a:ext cx="2285100" cy="73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02" name="Google Shape;1502;p138"/>
          <p:cNvSpPr/>
          <p:nvPr/>
        </p:nvSpPr>
        <p:spPr>
          <a:xfrm>
            <a:off x="658200" y="3544275"/>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nvGrpSpPr>
          <p:cNvPr id="1503" name="Google Shape;1503;p138"/>
          <p:cNvGrpSpPr/>
          <p:nvPr/>
        </p:nvGrpSpPr>
        <p:grpSpPr>
          <a:xfrm rot="-2700000">
            <a:off x="784723" y="3687946"/>
            <a:ext cx="348897" cy="200098"/>
            <a:chOff x="3876675" y="1766250"/>
            <a:chExt cx="348900" cy="200100"/>
          </a:xfrm>
        </p:grpSpPr>
        <p:sp>
          <p:nvSpPr>
            <p:cNvPr id="1504" name="Google Shape;1504;p138"/>
            <p:cNvSpPr/>
            <p:nvPr/>
          </p:nvSpPr>
          <p:spPr>
            <a:xfrm>
              <a:off x="3876700" y="1766250"/>
              <a:ext cx="72000" cy="200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05" name="Google Shape;1505;p138"/>
            <p:cNvSpPr/>
            <p:nvPr/>
          </p:nvSpPr>
          <p:spPr>
            <a:xfrm rot="5400000">
              <a:off x="4015125" y="1755900"/>
              <a:ext cx="72000" cy="348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grpSp>
        <p:nvGrpSpPr>
          <p:cNvPr id="1506" name="Google Shape;1506;p138"/>
          <p:cNvGrpSpPr/>
          <p:nvPr/>
        </p:nvGrpSpPr>
        <p:grpSpPr>
          <a:xfrm>
            <a:off x="6522149" y="3681814"/>
            <a:ext cx="297600" cy="297600"/>
            <a:chOff x="3902424" y="2300989"/>
            <a:chExt cx="297600" cy="297600"/>
          </a:xfrm>
        </p:grpSpPr>
        <p:sp>
          <p:nvSpPr>
            <p:cNvPr id="1507" name="Google Shape;1507;p138"/>
            <p:cNvSpPr/>
            <p:nvPr/>
          </p:nvSpPr>
          <p:spPr>
            <a:xfrm rot="2700000">
              <a:off x="4015161" y="2275417"/>
              <a:ext cx="72125" cy="348745"/>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08" name="Google Shape;1508;p138"/>
            <p:cNvSpPr/>
            <p:nvPr/>
          </p:nvSpPr>
          <p:spPr>
            <a:xfrm rot="-2700000">
              <a:off x="4015161" y="2275417"/>
              <a:ext cx="72125" cy="348745"/>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sp>
        <p:nvSpPr>
          <p:cNvPr id="1509" name="Google Shape;1509;p138"/>
          <p:cNvSpPr txBox="1"/>
          <p:nvPr>
            <p:ph idx="1" type="body"/>
          </p:nvPr>
        </p:nvSpPr>
        <p:spPr>
          <a:xfrm>
            <a:off x="1331100" y="3544275"/>
            <a:ext cx="1394400" cy="5727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sz="1800">
                <a:solidFill>
                  <a:schemeClr val="lt1"/>
                </a:solidFill>
              </a:defRPr>
            </a:lvl1pPr>
            <a:lvl2pPr indent="-342900" lvl="1" marL="914400">
              <a:spcBef>
                <a:spcPts val="0"/>
              </a:spcBef>
              <a:spcAft>
                <a:spcPts val="0"/>
              </a:spcAft>
              <a:buClr>
                <a:schemeClr val="lt1"/>
              </a:buClr>
              <a:buSzPts val="1800"/>
              <a:buChar char="○"/>
              <a:defRPr sz="1800">
                <a:solidFill>
                  <a:schemeClr val="lt1"/>
                </a:solidFill>
              </a:defRPr>
            </a:lvl2pPr>
            <a:lvl3pPr indent="-342900" lvl="2" marL="1371600">
              <a:spcBef>
                <a:spcPts val="0"/>
              </a:spcBef>
              <a:spcAft>
                <a:spcPts val="0"/>
              </a:spcAft>
              <a:buClr>
                <a:schemeClr val="lt1"/>
              </a:buClr>
              <a:buSzPts val="1800"/>
              <a:buChar char="■"/>
              <a:defRPr sz="18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
        <p:nvSpPr>
          <p:cNvPr id="1510" name="Google Shape;1510;p138"/>
          <p:cNvSpPr txBox="1"/>
          <p:nvPr>
            <p:ph idx="2" type="body"/>
          </p:nvPr>
        </p:nvSpPr>
        <p:spPr>
          <a:xfrm>
            <a:off x="7041975" y="3541725"/>
            <a:ext cx="1394400" cy="5727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sz="1800">
                <a:solidFill>
                  <a:schemeClr val="lt1"/>
                </a:solidFill>
              </a:defRPr>
            </a:lvl1pPr>
            <a:lvl2pPr indent="-342900" lvl="1" marL="914400">
              <a:spcBef>
                <a:spcPts val="0"/>
              </a:spcBef>
              <a:spcAft>
                <a:spcPts val="0"/>
              </a:spcAft>
              <a:buClr>
                <a:schemeClr val="lt1"/>
              </a:buClr>
              <a:buSzPts val="1800"/>
              <a:buChar char="○"/>
              <a:defRPr sz="1800">
                <a:solidFill>
                  <a:schemeClr val="lt1"/>
                </a:solidFill>
              </a:defRPr>
            </a:lvl2pPr>
            <a:lvl3pPr indent="-342900" lvl="2" marL="1371600">
              <a:spcBef>
                <a:spcPts val="0"/>
              </a:spcBef>
              <a:spcAft>
                <a:spcPts val="0"/>
              </a:spcAft>
              <a:buClr>
                <a:schemeClr val="lt1"/>
              </a:buClr>
              <a:buSzPts val="1800"/>
              <a:buChar char="■"/>
              <a:defRPr sz="18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True False v3">
  <p:cSld name="CUSTOM_34_1_1">
    <p:spTree>
      <p:nvGrpSpPr>
        <p:cNvPr id="1511" name="Shape 1511"/>
        <p:cNvGrpSpPr/>
        <p:nvPr/>
      </p:nvGrpSpPr>
      <p:grpSpPr>
        <a:xfrm>
          <a:off x="0" y="0"/>
          <a:ext cx="0" cy="0"/>
          <a:chOff x="0" y="0"/>
          <a:chExt cx="0" cy="0"/>
        </a:xfrm>
      </p:grpSpPr>
      <p:sp>
        <p:nvSpPr>
          <p:cNvPr id="1512" name="Google Shape;1512;p139"/>
          <p:cNvSpPr/>
          <p:nvPr/>
        </p:nvSpPr>
        <p:spPr>
          <a:xfrm>
            <a:off x="0" y="2609850"/>
            <a:ext cx="9144000" cy="2533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13" name="Google Shape;1513;p139"/>
          <p:cNvSpPr/>
          <p:nvPr/>
        </p:nvSpPr>
        <p:spPr>
          <a:xfrm>
            <a:off x="566250" y="520900"/>
            <a:ext cx="8040900" cy="3672300"/>
          </a:xfrm>
          <a:prstGeom prst="roundRect">
            <a:avLst>
              <a:gd fmla="val 5790" name="adj"/>
            </a:avLst>
          </a:prstGeom>
          <a:solidFill>
            <a:schemeClr val="lt1"/>
          </a:solidFill>
          <a:ln cap="flat" cmpd="sng" w="9525">
            <a:solidFill>
              <a:schemeClr val="accent5"/>
            </a:solidFill>
            <a:prstDash val="solid"/>
            <a:round/>
            <a:headEnd len="sm" w="sm" type="none"/>
            <a:tailEnd len="sm" w="sm" type="none"/>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39"/>
          <p:cNvSpPr/>
          <p:nvPr/>
        </p:nvSpPr>
        <p:spPr>
          <a:xfrm>
            <a:off x="4841575" y="3838475"/>
            <a:ext cx="2285100" cy="730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15" name="Google Shape;1515;p139"/>
          <p:cNvSpPr/>
          <p:nvPr/>
        </p:nvSpPr>
        <p:spPr>
          <a:xfrm>
            <a:off x="4933525" y="3917375"/>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16" name="Google Shape;1516;p139"/>
          <p:cNvSpPr txBox="1"/>
          <p:nvPr>
            <p:ph type="title"/>
          </p:nvPr>
        </p:nvSpPr>
        <p:spPr>
          <a:xfrm>
            <a:off x="918800" y="833450"/>
            <a:ext cx="7316400" cy="20985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a:lvl2pPr>
            <a:lvl3pPr lvl="2" algn="ctr">
              <a:spcBef>
                <a:spcPts val="0"/>
              </a:spcBef>
              <a:spcAft>
                <a:spcPts val="0"/>
              </a:spcAft>
              <a:buSzPts val="2000"/>
              <a:buNone/>
              <a:defRPr/>
            </a:lvl3pPr>
            <a:lvl4pPr lvl="3" algn="ctr">
              <a:spcBef>
                <a:spcPts val="0"/>
              </a:spcBef>
              <a:spcAft>
                <a:spcPts val="0"/>
              </a:spcAft>
              <a:buSzPts val="2000"/>
              <a:buNone/>
              <a:defRPr/>
            </a:lvl4pPr>
            <a:lvl5pPr lvl="4" algn="ctr">
              <a:spcBef>
                <a:spcPts val="0"/>
              </a:spcBef>
              <a:spcAft>
                <a:spcPts val="0"/>
              </a:spcAft>
              <a:buSzPts val="2000"/>
              <a:buNone/>
              <a:defRPr/>
            </a:lvl5pPr>
            <a:lvl6pPr lvl="5" algn="ctr">
              <a:spcBef>
                <a:spcPts val="0"/>
              </a:spcBef>
              <a:spcAft>
                <a:spcPts val="0"/>
              </a:spcAft>
              <a:buSzPts val="2000"/>
              <a:buNone/>
              <a:defRPr/>
            </a:lvl6pPr>
            <a:lvl7pPr lvl="6" algn="ctr">
              <a:spcBef>
                <a:spcPts val="0"/>
              </a:spcBef>
              <a:spcAft>
                <a:spcPts val="0"/>
              </a:spcAft>
              <a:buSzPts val="2000"/>
              <a:buNone/>
              <a:defRPr/>
            </a:lvl7pPr>
            <a:lvl8pPr lvl="7" algn="ctr">
              <a:spcBef>
                <a:spcPts val="0"/>
              </a:spcBef>
              <a:spcAft>
                <a:spcPts val="0"/>
              </a:spcAft>
              <a:buSzPts val="2000"/>
              <a:buNone/>
              <a:defRPr/>
            </a:lvl8pPr>
            <a:lvl9pPr lvl="8" algn="ctr">
              <a:spcBef>
                <a:spcPts val="0"/>
              </a:spcBef>
              <a:spcAft>
                <a:spcPts val="0"/>
              </a:spcAft>
              <a:buSzPts val="2000"/>
              <a:buNone/>
              <a:defRPr/>
            </a:lvl9pPr>
          </a:lstStyle>
          <a:p/>
        </p:txBody>
      </p:sp>
      <p:sp>
        <p:nvSpPr>
          <p:cNvPr id="1517" name="Google Shape;1517;p139"/>
          <p:cNvSpPr/>
          <p:nvPr/>
        </p:nvSpPr>
        <p:spPr>
          <a:xfrm>
            <a:off x="2017325" y="3835925"/>
            <a:ext cx="2285100" cy="73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18" name="Google Shape;1518;p139"/>
          <p:cNvSpPr/>
          <p:nvPr/>
        </p:nvSpPr>
        <p:spPr>
          <a:xfrm>
            <a:off x="2109275" y="3917375"/>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nvGrpSpPr>
          <p:cNvPr id="1519" name="Google Shape;1519;p139"/>
          <p:cNvGrpSpPr/>
          <p:nvPr/>
        </p:nvGrpSpPr>
        <p:grpSpPr>
          <a:xfrm rot="-2700000">
            <a:off x="2235798" y="4061046"/>
            <a:ext cx="348897" cy="200098"/>
            <a:chOff x="3876675" y="1766250"/>
            <a:chExt cx="348900" cy="200100"/>
          </a:xfrm>
        </p:grpSpPr>
        <p:sp>
          <p:nvSpPr>
            <p:cNvPr id="1520" name="Google Shape;1520;p139"/>
            <p:cNvSpPr/>
            <p:nvPr/>
          </p:nvSpPr>
          <p:spPr>
            <a:xfrm>
              <a:off x="3876700" y="1766250"/>
              <a:ext cx="72000" cy="200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21" name="Google Shape;1521;p139"/>
            <p:cNvSpPr/>
            <p:nvPr/>
          </p:nvSpPr>
          <p:spPr>
            <a:xfrm rot="5400000">
              <a:off x="4015125" y="1755900"/>
              <a:ext cx="72000" cy="348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grpSp>
        <p:nvGrpSpPr>
          <p:cNvPr id="1522" name="Google Shape;1522;p139"/>
          <p:cNvGrpSpPr/>
          <p:nvPr/>
        </p:nvGrpSpPr>
        <p:grpSpPr>
          <a:xfrm>
            <a:off x="5071074" y="4054914"/>
            <a:ext cx="297600" cy="297600"/>
            <a:chOff x="3902424" y="2300989"/>
            <a:chExt cx="297600" cy="297600"/>
          </a:xfrm>
        </p:grpSpPr>
        <p:sp>
          <p:nvSpPr>
            <p:cNvPr id="1523" name="Google Shape;1523;p139"/>
            <p:cNvSpPr/>
            <p:nvPr/>
          </p:nvSpPr>
          <p:spPr>
            <a:xfrm rot="2700000">
              <a:off x="4015161" y="2275417"/>
              <a:ext cx="72125" cy="348745"/>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24" name="Google Shape;1524;p139"/>
            <p:cNvSpPr/>
            <p:nvPr/>
          </p:nvSpPr>
          <p:spPr>
            <a:xfrm rot="-2700000">
              <a:off x="4015161" y="2275417"/>
              <a:ext cx="72125" cy="348745"/>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sp>
        <p:nvSpPr>
          <p:cNvPr id="1525" name="Google Shape;1525;p139"/>
          <p:cNvSpPr txBox="1"/>
          <p:nvPr>
            <p:ph idx="1" type="body"/>
          </p:nvPr>
        </p:nvSpPr>
        <p:spPr>
          <a:xfrm>
            <a:off x="2772900" y="3917375"/>
            <a:ext cx="1394400" cy="5727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sz="1800">
                <a:solidFill>
                  <a:schemeClr val="lt1"/>
                </a:solidFill>
              </a:defRPr>
            </a:lvl1pPr>
            <a:lvl2pPr indent="-342900" lvl="1" marL="914400">
              <a:spcBef>
                <a:spcPts val="0"/>
              </a:spcBef>
              <a:spcAft>
                <a:spcPts val="0"/>
              </a:spcAft>
              <a:buClr>
                <a:schemeClr val="lt1"/>
              </a:buClr>
              <a:buSzPts val="1800"/>
              <a:buChar char="○"/>
              <a:defRPr sz="1800">
                <a:solidFill>
                  <a:schemeClr val="lt1"/>
                </a:solidFill>
              </a:defRPr>
            </a:lvl2pPr>
            <a:lvl3pPr indent="-342900" lvl="2" marL="1371600">
              <a:spcBef>
                <a:spcPts val="0"/>
              </a:spcBef>
              <a:spcAft>
                <a:spcPts val="0"/>
              </a:spcAft>
              <a:buClr>
                <a:schemeClr val="lt1"/>
              </a:buClr>
              <a:buSzPts val="1800"/>
              <a:buChar char="■"/>
              <a:defRPr sz="18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
        <p:nvSpPr>
          <p:cNvPr id="1526" name="Google Shape;1526;p139"/>
          <p:cNvSpPr txBox="1"/>
          <p:nvPr>
            <p:ph idx="2" type="body"/>
          </p:nvPr>
        </p:nvSpPr>
        <p:spPr>
          <a:xfrm>
            <a:off x="5609675" y="3914825"/>
            <a:ext cx="1394400" cy="5727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sz="1800">
                <a:solidFill>
                  <a:schemeClr val="lt1"/>
                </a:solidFill>
              </a:defRPr>
            </a:lvl1pPr>
            <a:lvl2pPr indent="-342900" lvl="1" marL="914400">
              <a:spcBef>
                <a:spcPts val="0"/>
              </a:spcBef>
              <a:spcAft>
                <a:spcPts val="0"/>
              </a:spcAft>
              <a:buClr>
                <a:schemeClr val="lt1"/>
              </a:buClr>
              <a:buSzPts val="1800"/>
              <a:buChar char="○"/>
              <a:defRPr sz="1800">
                <a:solidFill>
                  <a:schemeClr val="lt1"/>
                </a:solidFill>
              </a:defRPr>
            </a:lvl2pPr>
            <a:lvl3pPr indent="-342900" lvl="2" marL="1371600">
              <a:spcBef>
                <a:spcPts val="0"/>
              </a:spcBef>
              <a:spcAft>
                <a:spcPts val="0"/>
              </a:spcAft>
              <a:buClr>
                <a:schemeClr val="lt1"/>
              </a:buClr>
              <a:buSzPts val="1800"/>
              <a:buChar char="■"/>
              <a:defRPr sz="1800">
                <a:solidFill>
                  <a:schemeClr val="lt1"/>
                </a:solidFill>
              </a:defRPr>
            </a:lvl3pPr>
            <a:lvl4pPr indent="-342900" lvl="3" marL="1828800">
              <a:spcBef>
                <a:spcPts val="0"/>
              </a:spcBef>
              <a:spcAft>
                <a:spcPts val="0"/>
              </a:spcAft>
              <a:buClr>
                <a:schemeClr val="lt1"/>
              </a:buClr>
              <a:buSzPts val="1800"/>
              <a:buChar char="●"/>
              <a:defRPr sz="1800">
                <a:solidFill>
                  <a:schemeClr val="lt1"/>
                </a:solidFill>
              </a:defRPr>
            </a:lvl4pPr>
            <a:lvl5pPr indent="-342900" lvl="4" marL="2286000">
              <a:spcBef>
                <a:spcPts val="0"/>
              </a:spcBef>
              <a:spcAft>
                <a:spcPts val="0"/>
              </a:spcAft>
              <a:buClr>
                <a:schemeClr val="lt1"/>
              </a:buClr>
              <a:buSzPts val="1800"/>
              <a:buChar char="○"/>
              <a:defRPr sz="1800">
                <a:solidFill>
                  <a:schemeClr val="lt1"/>
                </a:solidFill>
              </a:defRPr>
            </a:lvl5pPr>
            <a:lvl6pPr indent="-342900" lvl="5" marL="2743200">
              <a:spcBef>
                <a:spcPts val="0"/>
              </a:spcBef>
              <a:spcAft>
                <a:spcPts val="0"/>
              </a:spcAft>
              <a:buClr>
                <a:schemeClr val="lt1"/>
              </a:buClr>
              <a:buSzPts val="1800"/>
              <a:buChar char="■"/>
              <a:defRPr sz="1800">
                <a:solidFill>
                  <a:schemeClr val="lt1"/>
                </a:solidFill>
              </a:defRPr>
            </a:lvl6pPr>
            <a:lvl7pPr indent="-342900" lvl="6" marL="3200400">
              <a:spcBef>
                <a:spcPts val="0"/>
              </a:spcBef>
              <a:spcAft>
                <a:spcPts val="0"/>
              </a:spcAft>
              <a:buClr>
                <a:schemeClr val="lt1"/>
              </a:buClr>
              <a:buSzPts val="1800"/>
              <a:buChar char="●"/>
              <a:defRPr sz="1800">
                <a:solidFill>
                  <a:schemeClr val="lt1"/>
                </a:solidFill>
              </a:defRPr>
            </a:lvl7pPr>
            <a:lvl8pPr indent="-342900" lvl="7" marL="3657600">
              <a:spcBef>
                <a:spcPts val="0"/>
              </a:spcBef>
              <a:spcAft>
                <a:spcPts val="0"/>
              </a:spcAft>
              <a:buClr>
                <a:schemeClr val="lt1"/>
              </a:buClr>
              <a:buSzPts val="1800"/>
              <a:buChar char="○"/>
              <a:defRPr sz="1800">
                <a:solidFill>
                  <a:schemeClr val="lt1"/>
                </a:solidFill>
              </a:defRPr>
            </a:lvl8pPr>
            <a:lvl9pPr indent="-342900" lvl="8" marL="4114800">
              <a:spcBef>
                <a:spcPts val="0"/>
              </a:spcBef>
              <a:spcAft>
                <a:spcPts val="0"/>
              </a:spcAft>
              <a:buClr>
                <a:schemeClr val="lt1"/>
              </a:buClr>
              <a:buSzPts val="1800"/>
              <a:buChar char="■"/>
              <a:defRPr sz="1800">
                <a:solidFill>
                  <a:schemeClr val="l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Paragraph v1">
  <p:cSld name="TITLE_AND_BODY_1">
    <p:spTree>
      <p:nvGrpSpPr>
        <p:cNvPr id="69" name="Shape 69"/>
        <p:cNvGrpSpPr/>
        <p:nvPr/>
      </p:nvGrpSpPr>
      <p:grpSpPr>
        <a:xfrm>
          <a:off x="0" y="0"/>
          <a:ext cx="0" cy="0"/>
          <a:chOff x="0" y="0"/>
          <a:chExt cx="0" cy="0"/>
        </a:xfrm>
      </p:grpSpPr>
      <p:sp>
        <p:nvSpPr>
          <p:cNvPr id="70" name="Google Shape;70;p16"/>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71" name="Google Shape;71;p16"/>
          <p:cNvSpPr txBox="1"/>
          <p:nvPr>
            <p:ph idx="1" type="body"/>
          </p:nvPr>
        </p:nvSpPr>
        <p:spPr>
          <a:xfrm>
            <a:off x="566250" y="1018792"/>
            <a:ext cx="7777200" cy="2766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2" name="Google Shape;72;p16"/>
          <p:cNvSpPr/>
          <p:nvPr/>
        </p:nvSpPr>
        <p:spPr>
          <a:xfrm>
            <a:off x="0" y="0"/>
            <a:ext cx="9144000" cy="54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1 No Image">
  <p:cSld name="TITLE_AND_BODY_1_3">
    <p:spTree>
      <p:nvGrpSpPr>
        <p:cNvPr id="73" name="Shape 73"/>
        <p:cNvGrpSpPr/>
        <p:nvPr/>
      </p:nvGrpSpPr>
      <p:grpSpPr>
        <a:xfrm>
          <a:off x="0" y="0"/>
          <a:ext cx="0" cy="0"/>
          <a:chOff x="0" y="0"/>
          <a:chExt cx="0" cy="0"/>
        </a:xfrm>
      </p:grpSpPr>
      <p:sp>
        <p:nvSpPr>
          <p:cNvPr id="74" name="Google Shape;74;p17"/>
          <p:cNvSpPr/>
          <p:nvPr/>
        </p:nvSpPr>
        <p:spPr>
          <a:xfrm>
            <a:off x="0" y="0"/>
            <a:ext cx="9144000" cy="94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7"/>
          <p:cNvSpPr txBox="1"/>
          <p:nvPr>
            <p:ph type="title"/>
          </p:nvPr>
        </p:nvSpPr>
        <p:spPr>
          <a:xfrm>
            <a:off x="566250" y="293700"/>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76" name="Google Shape;76;p17"/>
          <p:cNvSpPr txBox="1"/>
          <p:nvPr>
            <p:ph idx="1" type="body"/>
          </p:nvPr>
        </p:nvSpPr>
        <p:spPr>
          <a:xfrm>
            <a:off x="566250" y="920075"/>
            <a:ext cx="7777200" cy="27393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7" name="Google Shape;77;p17"/>
          <p:cNvSpPr/>
          <p:nvPr/>
        </p:nvSpPr>
        <p:spPr>
          <a:xfrm>
            <a:off x="0" y="0"/>
            <a:ext cx="9144000" cy="54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1">
  <p:cSld name="TITLE_AND_BODY_1_3_1">
    <p:spTree>
      <p:nvGrpSpPr>
        <p:cNvPr id="78" name="Shape 78"/>
        <p:cNvGrpSpPr/>
        <p:nvPr/>
      </p:nvGrpSpPr>
      <p:grpSpPr>
        <a:xfrm>
          <a:off x="0" y="0"/>
          <a:ext cx="0" cy="0"/>
          <a:chOff x="0" y="0"/>
          <a:chExt cx="0" cy="0"/>
        </a:xfrm>
      </p:grpSpPr>
      <p:sp>
        <p:nvSpPr>
          <p:cNvPr id="79" name="Google Shape;79;p18"/>
          <p:cNvSpPr/>
          <p:nvPr/>
        </p:nvSpPr>
        <p:spPr>
          <a:xfrm>
            <a:off x="4902575" y="153100"/>
            <a:ext cx="74700" cy="4837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8"/>
          <p:cNvSpPr/>
          <p:nvPr>
            <p:ph idx="2" type="pic"/>
          </p:nvPr>
        </p:nvSpPr>
        <p:spPr>
          <a:xfrm>
            <a:off x="4977275" y="0"/>
            <a:ext cx="4166700" cy="5143500"/>
          </a:xfrm>
          <a:prstGeom prst="rect">
            <a:avLst/>
          </a:prstGeom>
          <a:noFill/>
          <a:ln>
            <a:noFill/>
          </a:ln>
        </p:spPr>
      </p:sp>
      <p:sp>
        <p:nvSpPr>
          <p:cNvPr id="81" name="Google Shape;81;p18"/>
          <p:cNvSpPr txBox="1"/>
          <p:nvPr>
            <p:ph type="title"/>
          </p:nvPr>
        </p:nvSpPr>
        <p:spPr>
          <a:xfrm>
            <a:off x="566250" y="445025"/>
            <a:ext cx="4093500" cy="9378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82" name="Google Shape;82;p18"/>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3" name="Google Shape;83;p18"/>
          <p:cNvSpPr txBox="1"/>
          <p:nvPr>
            <p:ph idx="1" type="body"/>
          </p:nvPr>
        </p:nvSpPr>
        <p:spPr>
          <a:xfrm>
            <a:off x="566250" y="1382725"/>
            <a:ext cx="3986700" cy="32805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accent1"/>
              </a:buClr>
              <a:buSzPts val="1100"/>
              <a:buChar char="✓"/>
              <a:defRPr/>
            </a:lvl1pPr>
            <a:lvl2pPr indent="-298450" lvl="1" marL="914400">
              <a:spcBef>
                <a:spcPts val="0"/>
              </a:spcBef>
              <a:spcAft>
                <a:spcPts val="0"/>
              </a:spcAft>
              <a:buClr>
                <a:schemeClr val="accent1"/>
              </a:buClr>
              <a:buSzPts val="1100"/>
              <a:buChar char="✓"/>
              <a:defRPr/>
            </a:lvl2pPr>
            <a:lvl3pPr indent="-298450" lvl="2" marL="1371600">
              <a:spcBef>
                <a:spcPts val="0"/>
              </a:spcBef>
              <a:spcAft>
                <a:spcPts val="0"/>
              </a:spcAft>
              <a:buClr>
                <a:schemeClr val="accent1"/>
              </a:buClr>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Paragraph v2 - Image">
  <p:cSld name="TITLE_AND_BODY_1_3_1_2">
    <p:spTree>
      <p:nvGrpSpPr>
        <p:cNvPr id="84" name="Shape 84"/>
        <p:cNvGrpSpPr/>
        <p:nvPr/>
      </p:nvGrpSpPr>
      <p:grpSpPr>
        <a:xfrm>
          <a:off x="0" y="0"/>
          <a:ext cx="0" cy="0"/>
          <a:chOff x="0" y="0"/>
          <a:chExt cx="0" cy="0"/>
        </a:xfrm>
      </p:grpSpPr>
      <p:sp>
        <p:nvSpPr>
          <p:cNvPr id="85" name="Google Shape;85;p19"/>
          <p:cNvSpPr/>
          <p:nvPr/>
        </p:nvSpPr>
        <p:spPr>
          <a:xfrm>
            <a:off x="4902575" y="153100"/>
            <a:ext cx="74700" cy="4837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9"/>
          <p:cNvSpPr/>
          <p:nvPr>
            <p:ph idx="2" type="pic"/>
          </p:nvPr>
        </p:nvSpPr>
        <p:spPr>
          <a:xfrm>
            <a:off x="4977275" y="0"/>
            <a:ext cx="4166700" cy="5143500"/>
          </a:xfrm>
          <a:prstGeom prst="rect">
            <a:avLst/>
          </a:prstGeom>
          <a:noFill/>
          <a:ln>
            <a:noFill/>
          </a:ln>
        </p:spPr>
      </p:sp>
      <p:sp>
        <p:nvSpPr>
          <p:cNvPr id="87" name="Google Shape;87;p19"/>
          <p:cNvSpPr txBox="1"/>
          <p:nvPr>
            <p:ph type="title"/>
          </p:nvPr>
        </p:nvSpPr>
        <p:spPr>
          <a:xfrm>
            <a:off x="566250" y="445025"/>
            <a:ext cx="4093500" cy="9378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88" name="Google Shape;88;p19"/>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9" name="Google Shape;89;p19"/>
          <p:cNvSpPr txBox="1"/>
          <p:nvPr>
            <p:ph idx="1" type="body"/>
          </p:nvPr>
        </p:nvSpPr>
        <p:spPr>
          <a:xfrm>
            <a:off x="566250" y="1382725"/>
            <a:ext cx="3986700" cy="32805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accent1"/>
              </a:buClr>
              <a:buSzPts val="1100"/>
              <a:buChar char="✓"/>
              <a:defRPr/>
            </a:lvl1pPr>
            <a:lvl2pPr indent="-298450" lvl="1" marL="914400">
              <a:spcBef>
                <a:spcPts val="0"/>
              </a:spcBef>
              <a:spcAft>
                <a:spcPts val="0"/>
              </a:spcAft>
              <a:buClr>
                <a:schemeClr val="accent1"/>
              </a:buClr>
              <a:buSzPts val="1100"/>
              <a:buChar char="✓"/>
              <a:defRPr/>
            </a:lvl2pPr>
            <a:lvl3pPr indent="-298450" lvl="2" marL="1371600">
              <a:spcBef>
                <a:spcPts val="0"/>
              </a:spcBef>
              <a:spcAft>
                <a:spcPts val="0"/>
              </a:spcAft>
              <a:buClr>
                <a:schemeClr val="accent1"/>
              </a:buClr>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Paragraph v2 + image">
  <p:cSld name="TITLE_AND_BODY_1_3_1_2_1">
    <p:spTree>
      <p:nvGrpSpPr>
        <p:cNvPr id="90" name="Shape 90"/>
        <p:cNvGrpSpPr/>
        <p:nvPr/>
      </p:nvGrpSpPr>
      <p:grpSpPr>
        <a:xfrm>
          <a:off x="0" y="0"/>
          <a:ext cx="0" cy="0"/>
          <a:chOff x="0" y="0"/>
          <a:chExt cx="0" cy="0"/>
        </a:xfrm>
      </p:grpSpPr>
      <p:sp>
        <p:nvSpPr>
          <p:cNvPr id="91" name="Google Shape;91;p20"/>
          <p:cNvSpPr/>
          <p:nvPr/>
        </p:nvSpPr>
        <p:spPr>
          <a:xfrm>
            <a:off x="4902575" y="153100"/>
            <a:ext cx="74700" cy="4837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0"/>
          <p:cNvSpPr/>
          <p:nvPr>
            <p:ph idx="2" type="pic"/>
          </p:nvPr>
        </p:nvSpPr>
        <p:spPr>
          <a:xfrm>
            <a:off x="4977275" y="0"/>
            <a:ext cx="4166700" cy="5143500"/>
          </a:xfrm>
          <a:prstGeom prst="rect">
            <a:avLst/>
          </a:prstGeom>
          <a:noFill/>
          <a:ln>
            <a:noFill/>
          </a:ln>
        </p:spPr>
      </p:sp>
      <p:sp>
        <p:nvSpPr>
          <p:cNvPr id="93" name="Google Shape;93;p20"/>
          <p:cNvSpPr txBox="1"/>
          <p:nvPr>
            <p:ph type="title"/>
          </p:nvPr>
        </p:nvSpPr>
        <p:spPr>
          <a:xfrm>
            <a:off x="566250" y="445025"/>
            <a:ext cx="4093500" cy="9378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94" name="Google Shape;94;p20"/>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5" name="Google Shape;95;p20"/>
          <p:cNvSpPr txBox="1"/>
          <p:nvPr>
            <p:ph idx="1" type="body"/>
          </p:nvPr>
        </p:nvSpPr>
        <p:spPr>
          <a:xfrm>
            <a:off x="566250" y="1382725"/>
            <a:ext cx="3986700" cy="32805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accent1"/>
              </a:buClr>
              <a:buSzPts val="1100"/>
              <a:buChar char="✓"/>
              <a:defRPr/>
            </a:lvl1pPr>
            <a:lvl2pPr indent="-298450" lvl="1" marL="914400">
              <a:spcBef>
                <a:spcPts val="0"/>
              </a:spcBef>
              <a:spcAft>
                <a:spcPts val="0"/>
              </a:spcAft>
              <a:buClr>
                <a:schemeClr val="accent1"/>
              </a:buClr>
              <a:buSzPts val="1100"/>
              <a:buChar char="✓"/>
              <a:defRPr/>
            </a:lvl2pPr>
            <a:lvl3pPr indent="-298450" lvl="2" marL="1371600">
              <a:spcBef>
                <a:spcPts val="0"/>
              </a:spcBef>
              <a:spcAft>
                <a:spcPts val="0"/>
              </a:spcAft>
              <a:buClr>
                <a:schemeClr val="accent1"/>
              </a:buClr>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2">
  <p:cSld name="TITLE_AND_BODY_1_3_1_1">
    <p:spTree>
      <p:nvGrpSpPr>
        <p:cNvPr id="96" name="Shape 96"/>
        <p:cNvGrpSpPr/>
        <p:nvPr/>
      </p:nvGrpSpPr>
      <p:grpSpPr>
        <a:xfrm>
          <a:off x="0" y="0"/>
          <a:ext cx="0" cy="0"/>
          <a:chOff x="0" y="0"/>
          <a:chExt cx="0" cy="0"/>
        </a:xfrm>
      </p:grpSpPr>
      <p:sp>
        <p:nvSpPr>
          <p:cNvPr id="97" name="Google Shape;97;p21"/>
          <p:cNvSpPr/>
          <p:nvPr/>
        </p:nvSpPr>
        <p:spPr>
          <a:xfrm>
            <a:off x="0" y="153100"/>
            <a:ext cx="74700" cy="4837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1"/>
          <p:cNvSpPr/>
          <p:nvPr>
            <p:ph idx="2" type="pic"/>
          </p:nvPr>
        </p:nvSpPr>
        <p:spPr>
          <a:xfrm>
            <a:off x="0" y="0"/>
            <a:ext cx="4166700" cy="5143500"/>
          </a:xfrm>
          <a:prstGeom prst="rect">
            <a:avLst/>
          </a:prstGeom>
          <a:noFill/>
          <a:ln>
            <a:noFill/>
          </a:ln>
        </p:spPr>
      </p:sp>
      <p:sp>
        <p:nvSpPr>
          <p:cNvPr id="99" name="Google Shape;99;p21"/>
          <p:cNvSpPr txBox="1"/>
          <p:nvPr>
            <p:ph type="title"/>
          </p:nvPr>
        </p:nvSpPr>
        <p:spPr>
          <a:xfrm>
            <a:off x="4651550" y="445025"/>
            <a:ext cx="4093500" cy="5034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00" name="Google Shape;100;p21"/>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21"/>
          <p:cNvSpPr txBox="1"/>
          <p:nvPr>
            <p:ph idx="1" type="body"/>
          </p:nvPr>
        </p:nvSpPr>
        <p:spPr>
          <a:xfrm>
            <a:off x="4651550" y="1077925"/>
            <a:ext cx="3986700" cy="32805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accent1"/>
              </a:buClr>
              <a:buSzPts val="1100"/>
              <a:buChar char="✓"/>
              <a:defRPr/>
            </a:lvl1pPr>
            <a:lvl2pPr indent="-298450" lvl="1" marL="914400">
              <a:spcBef>
                <a:spcPts val="0"/>
              </a:spcBef>
              <a:spcAft>
                <a:spcPts val="0"/>
              </a:spcAft>
              <a:buClr>
                <a:schemeClr val="accent1"/>
              </a:buClr>
              <a:buSzPts val="1100"/>
              <a:buChar char="✓"/>
              <a:defRPr/>
            </a:lvl2pPr>
            <a:lvl3pPr indent="-298450" lvl="2" marL="1371600">
              <a:spcBef>
                <a:spcPts val="0"/>
              </a:spcBef>
              <a:spcAft>
                <a:spcPts val="0"/>
              </a:spcAft>
              <a:buClr>
                <a:schemeClr val="accent1"/>
              </a:buClr>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2 + image">
  <p:cSld name="TITLE_AND_BODY_1_3_1_1_1">
    <p:spTree>
      <p:nvGrpSpPr>
        <p:cNvPr id="102" name="Shape 102"/>
        <p:cNvGrpSpPr/>
        <p:nvPr/>
      </p:nvGrpSpPr>
      <p:grpSpPr>
        <a:xfrm>
          <a:off x="0" y="0"/>
          <a:ext cx="0" cy="0"/>
          <a:chOff x="0" y="0"/>
          <a:chExt cx="0" cy="0"/>
        </a:xfrm>
      </p:grpSpPr>
      <p:sp>
        <p:nvSpPr>
          <p:cNvPr id="103" name="Google Shape;103;p22"/>
          <p:cNvSpPr/>
          <p:nvPr/>
        </p:nvSpPr>
        <p:spPr>
          <a:xfrm>
            <a:off x="0" y="153100"/>
            <a:ext cx="74700" cy="4837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2"/>
          <p:cNvSpPr/>
          <p:nvPr>
            <p:ph idx="2" type="pic"/>
          </p:nvPr>
        </p:nvSpPr>
        <p:spPr>
          <a:xfrm>
            <a:off x="0" y="0"/>
            <a:ext cx="4166700" cy="5143500"/>
          </a:xfrm>
          <a:prstGeom prst="rect">
            <a:avLst/>
          </a:prstGeom>
          <a:noFill/>
          <a:ln>
            <a:noFill/>
          </a:ln>
        </p:spPr>
      </p:sp>
      <p:sp>
        <p:nvSpPr>
          <p:cNvPr id="105" name="Google Shape;105;p22"/>
          <p:cNvSpPr txBox="1"/>
          <p:nvPr>
            <p:ph type="title"/>
          </p:nvPr>
        </p:nvSpPr>
        <p:spPr>
          <a:xfrm>
            <a:off x="4651550" y="445025"/>
            <a:ext cx="4093500" cy="9378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06" name="Google Shape;106;p22"/>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7" name="Google Shape;107;p22"/>
          <p:cNvSpPr txBox="1"/>
          <p:nvPr>
            <p:ph idx="1" type="body"/>
          </p:nvPr>
        </p:nvSpPr>
        <p:spPr>
          <a:xfrm>
            <a:off x="4651550" y="1382725"/>
            <a:ext cx="3986700" cy="32805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accent1"/>
              </a:buClr>
              <a:buSzPts val="1100"/>
              <a:buChar char="✓"/>
              <a:defRPr/>
            </a:lvl1pPr>
            <a:lvl2pPr indent="-298450" lvl="1" marL="914400">
              <a:spcBef>
                <a:spcPts val="0"/>
              </a:spcBef>
              <a:spcAft>
                <a:spcPts val="0"/>
              </a:spcAft>
              <a:buClr>
                <a:schemeClr val="accent1"/>
              </a:buClr>
              <a:buSzPts val="1100"/>
              <a:buChar char="✓"/>
              <a:defRPr/>
            </a:lvl2pPr>
            <a:lvl3pPr indent="-298450" lvl="2" marL="1371600">
              <a:spcBef>
                <a:spcPts val="0"/>
              </a:spcBef>
              <a:spcAft>
                <a:spcPts val="0"/>
              </a:spcAft>
              <a:buClr>
                <a:schemeClr val="accent1"/>
              </a:buClr>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items in  a list + image">
  <p:cSld name="MAIN_POINT">
    <p:spTree>
      <p:nvGrpSpPr>
        <p:cNvPr id="108" name="Shape 108"/>
        <p:cNvGrpSpPr/>
        <p:nvPr/>
      </p:nvGrpSpPr>
      <p:grpSpPr>
        <a:xfrm>
          <a:off x="0" y="0"/>
          <a:ext cx="0" cy="0"/>
          <a:chOff x="0" y="0"/>
          <a:chExt cx="0" cy="0"/>
        </a:xfrm>
      </p:grpSpPr>
      <p:sp>
        <p:nvSpPr>
          <p:cNvPr id="109" name="Google Shape;109;p23"/>
          <p:cNvSpPr/>
          <p:nvPr/>
        </p:nvSpPr>
        <p:spPr>
          <a:xfrm>
            <a:off x="0" y="3249700"/>
            <a:ext cx="9144000" cy="1905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3"/>
          <p:cNvSpPr/>
          <p:nvPr>
            <p:ph idx="2" type="pic"/>
          </p:nvPr>
        </p:nvSpPr>
        <p:spPr>
          <a:xfrm>
            <a:off x="560300" y="1522125"/>
            <a:ext cx="3922200" cy="3046800"/>
          </a:xfrm>
          <a:prstGeom prst="rect">
            <a:avLst/>
          </a:prstGeom>
          <a:noFill/>
          <a:ln>
            <a:noFill/>
          </a:ln>
        </p:spPr>
      </p:sp>
      <p:sp>
        <p:nvSpPr>
          <p:cNvPr id="111" name="Google Shape;111;p23"/>
          <p:cNvSpPr txBox="1"/>
          <p:nvPr>
            <p:ph type="title"/>
          </p:nvPr>
        </p:nvSpPr>
        <p:spPr>
          <a:xfrm>
            <a:off x="566250" y="445025"/>
            <a:ext cx="4093500" cy="10770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12" name="Google Shape;112;p23"/>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3" name="Google Shape;113;p23"/>
          <p:cNvSpPr/>
          <p:nvPr/>
        </p:nvSpPr>
        <p:spPr>
          <a:xfrm>
            <a:off x="4855875" y="445025"/>
            <a:ext cx="3726000" cy="1044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3"/>
          <p:cNvSpPr/>
          <p:nvPr/>
        </p:nvSpPr>
        <p:spPr>
          <a:xfrm>
            <a:off x="4855875" y="1753439"/>
            <a:ext cx="3726000" cy="10764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3"/>
          <p:cNvSpPr/>
          <p:nvPr/>
        </p:nvSpPr>
        <p:spPr>
          <a:xfrm>
            <a:off x="4855875" y="3070475"/>
            <a:ext cx="3726000" cy="1077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3"/>
          <p:cNvSpPr txBox="1"/>
          <p:nvPr>
            <p:ph idx="1" type="body"/>
          </p:nvPr>
        </p:nvSpPr>
        <p:spPr>
          <a:xfrm>
            <a:off x="5481550" y="547625"/>
            <a:ext cx="2972700" cy="8388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17" name="Google Shape;117;p23"/>
          <p:cNvSpPr txBox="1"/>
          <p:nvPr>
            <p:ph idx="3" type="body"/>
          </p:nvPr>
        </p:nvSpPr>
        <p:spPr>
          <a:xfrm>
            <a:off x="5481550" y="1872537"/>
            <a:ext cx="2972700" cy="8382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18" name="Google Shape;118;p23"/>
          <p:cNvSpPr txBox="1"/>
          <p:nvPr>
            <p:ph idx="4" type="body"/>
          </p:nvPr>
        </p:nvSpPr>
        <p:spPr>
          <a:xfrm>
            <a:off x="5481550" y="3189875"/>
            <a:ext cx="2972700" cy="8382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19" name="Google Shape;119;p23"/>
          <p:cNvSpPr txBox="1"/>
          <p:nvPr/>
        </p:nvSpPr>
        <p:spPr>
          <a:xfrm>
            <a:off x="5041100" y="833675"/>
            <a:ext cx="299100" cy="29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Inter"/>
                <a:ea typeface="Inter"/>
                <a:cs typeface="Inter"/>
                <a:sym typeface="Inter"/>
              </a:rPr>
              <a:t>1</a:t>
            </a:r>
            <a:endParaRPr b="1">
              <a:solidFill>
                <a:schemeClr val="accent1"/>
              </a:solidFill>
              <a:latin typeface="Inter"/>
              <a:ea typeface="Inter"/>
              <a:cs typeface="Inter"/>
              <a:sym typeface="Inter"/>
            </a:endParaRPr>
          </a:p>
        </p:txBody>
      </p:sp>
      <p:sp>
        <p:nvSpPr>
          <p:cNvPr id="120" name="Google Shape;120;p23"/>
          <p:cNvSpPr txBox="1"/>
          <p:nvPr/>
        </p:nvSpPr>
        <p:spPr>
          <a:xfrm>
            <a:off x="5041100" y="2146400"/>
            <a:ext cx="299100" cy="29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Inter"/>
                <a:ea typeface="Inter"/>
                <a:cs typeface="Inter"/>
                <a:sym typeface="Inter"/>
              </a:rPr>
              <a:t>2</a:t>
            </a:r>
            <a:endParaRPr b="1">
              <a:solidFill>
                <a:schemeClr val="accent1"/>
              </a:solidFill>
              <a:latin typeface="Inter"/>
              <a:ea typeface="Inter"/>
              <a:cs typeface="Inter"/>
              <a:sym typeface="Inter"/>
            </a:endParaRPr>
          </a:p>
        </p:txBody>
      </p:sp>
      <p:sp>
        <p:nvSpPr>
          <p:cNvPr id="121" name="Google Shape;121;p23"/>
          <p:cNvSpPr txBox="1"/>
          <p:nvPr/>
        </p:nvSpPr>
        <p:spPr>
          <a:xfrm>
            <a:off x="5041100" y="3459425"/>
            <a:ext cx="299100" cy="29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Inter"/>
                <a:ea typeface="Inter"/>
                <a:cs typeface="Inter"/>
                <a:sym typeface="Inter"/>
              </a:rPr>
              <a:t>3</a:t>
            </a:r>
            <a:endParaRPr b="1">
              <a:solidFill>
                <a:schemeClr val="accent1"/>
              </a:solidFill>
              <a:latin typeface="Inter"/>
              <a:ea typeface="Inter"/>
              <a:cs typeface="Inter"/>
              <a:sym typeface="Inte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items in  a list + image 1">
  <p:cSld name="MAIN_POINT_1">
    <p:spTree>
      <p:nvGrpSpPr>
        <p:cNvPr id="122" name="Shape 122"/>
        <p:cNvGrpSpPr/>
        <p:nvPr/>
      </p:nvGrpSpPr>
      <p:grpSpPr>
        <a:xfrm>
          <a:off x="0" y="0"/>
          <a:ext cx="0" cy="0"/>
          <a:chOff x="0" y="0"/>
          <a:chExt cx="0" cy="0"/>
        </a:xfrm>
      </p:grpSpPr>
      <p:sp>
        <p:nvSpPr>
          <p:cNvPr id="123" name="Google Shape;123;p24"/>
          <p:cNvSpPr/>
          <p:nvPr/>
        </p:nvSpPr>
        <p:spPr>
          <a:xfrm>
            <a:off x="0" y="3249700"/>
            <a:ext cx="9144000" cy="1905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4"/>
          <p:cNvSpPr/>
          <p:nvPr>
            <p:ph idx="2" type="pic"/>
          </p:nvPr>
        </p:nvSpPr>
        <p:spPr>
          <a:xfrm>
            <a:off x="560300" y="1522125"/>
            <a:ext cx="3922200" cy="3046800"/>
          </a:xfrm>
          <a:prstGeom prst="rect">
            <a:avLst/>
          </a:prstGeom>
          <a:noFill/>
          <a:ln>
            <a:noFill/>
          </a:ln>
        </p:spPr>
      </p:sp>
      <p:sp>
        <p:nvSpPr>
          <p:cNvPr id="125" name="Google Shape;125;p24"/>
          <p:cNvSpPr txBox="1"/>
          <p:nvPr>
            <p:ph type="title"/>
          </p:nvPr>
        </p:nvSpPr>
        <p:spPr>
          <a:xfrm>
            <a:off x="566250" y="445025"/>
            <a:ext cx="4093500" cy="10770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26" name="Google Shape;126;p24"/>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7" name="Google Shape;127;p24"/>
          <p:cNvSpPr/>
          <p:nvPr/>
        </p:nvSpPr>
        <p:spPr>
          <a:xfrm>
            <a:off x="4855875" y="819675"/>
            <a:ext cx="3726000" cy="1692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4"/>
          <p:cNvSpPr/>
          <p:nvPr/>
        </p:nvSpPr>
        <p:spPr>
          <a:xfrm>
            <a:off x="4855875" y="3177964"/>
            <a:ext cx="3726000" cy="1692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4"/>
          <p:cNvSpPr txBox="1"/>
          <p:nvPr>
            <p:ph idx="1" type="body"/>
          </p:nvPr>
        </p:nvSpPr>
        <p:spPr>
          <a:xfrm>
            <a:off x="4992675" y="957875"/>
            <a:ext cx="3452400" cy="14256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30" name="Google Shape;130;p24"/>
          <p:cNvSpPr txBox="1"/>
          <p:nvPr>
            <p:ph idx="3" type="body"/>
          </p:nvPr>
        </p:nvSpPr>
        <p:spPr>
          <a:xfrm>
            <a:off x="5001050" y="3332050"/>
            <a:ext cx="3453300" cy="14247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31" name="Google Shape;131;p24"/>
          <p:cNvSpPr/>
          <p:nvPr/>
        </p:nvSpPr>
        <p:spPr>
          <a:xfrm>
            <a:off x="4855875" y="819675"/>
            <a:ext cx="18000" cy="1692000"/>
          </a:xfrm>
          <a:prstGeom prst="rect">
            <a:avLst/>
          </a:prstGeom>
          <a:solidFill>
            <a:schemeClr val="accent1"/>
          </a:solidFill>
          <a:ln>
            <a:noFill/>
          </a:ln>
          <a:effectLst>
            <a:outerShdw blurRad="57150" rotWithShape="0" algn="bl" dir="3780000" dist="19050">
              <a:srgbClr val="D9D9D9">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132" name="Google Shape;132;p24"/>
          <p:cNvSpPr/>
          <p:nvPr/>
        </p:nvSpPr>
        <p:spPr>
          <a:xfrm>
            <a:off x="4855981" y="3177975"/>
            <a:ext cx="18000" cy="1691700"/>
          </a:xfrm>
          <a:prstGeom prst="rect">
            <a:avLst/>
          </a:prstGeom>
          <a:solidFill>
            <a:schemeClr val="accent1"/>
          </a:solidFill>
          <a:ln>
            <a:noFill/>
          </a:ln>
          <a:effectLst>
            <a:outerShdw blurRad="57150" rotWithShape="0" algn="bl" dir="3780000" dist="19050">
              <a:srgbClr val="D9D9D9">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items in  a list + image">
  <p:cSld name="MAIN_POINT_1_1">
    <p:spTree>
      <p:nvGrpSpPr>
        <p:cNvPr id="133" name="Shape 133"/>
        <p:cNvGrpSpPr/>
        <p:nvPr/>
      </p:nvGrpSpPr>
      <p:grpSpPr>
        <a:xfrm>
          <a:off x="0" y="0"/>
          <a:ext cx="0" cy="0"/>
          <a:chOff x="0" y="0"/>
          <a:chExt cx="0" cy="0"/>
        </a:xfrm>
      </p:grpSpPr>
      <p:sp>
        <p:nvSpPr>
          <p:cNvPr id="134" name="Google Shape;134;p25"/>
          <p:cNvSpPr/>
          <p:nvPr/>
        </p:nvSpPr>
        <p:spPr>
          <a:xfrm>
            <a:off x="0" y="3249700"/>
            <a:ext cx="9144000" cy="1905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5"/>
          <p:cNvSpPr/>
          <p:nvPr>
            <p:ph idx="2" type="pic"/>
          </p:nvPr>
        </p:nvSpPr>
        <p:spPr>
          <a:xfrm>
            <a:off x="560300" y="1522125"/>
            <a:ext cx="3922200" cy="3046800"/>
          </a:xfrm>
          <a:prstGeom prst="rect">
            <a:avLst/>
          </a:prstGeom>
          <a:noFill/>
          <a:ln>
            <a:noFill/>
          </a:ln>
        </p:spPr>
      </p:sp>
      <p:sp>
        <p:nvSpPr>
          <p:cNvPr id="136" name="Google Shape;136;p25"/>
          <p:cNvSpPr txBox="1"/>
          <p:nvPr>
            <p:ph type="title"/>
          </p:nvPr>
        </p:nvSpPr>
        <p:spPr>
          <a:xfrm>
            <a:off x="566250" y="445025"/>
            <a:ext cx="4093500" cy="10770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37" name="Google Shape;137;p25"/>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8" name="Google Shape;138;p25"/>
          <p:cNvSpPr/>
          <p:nvPr/>
        </p:nvSpPr>
        <p:spPr>
          <a:xfrm>
            <a:off x="4855875" y="819675"/>
            <a:ext cx="3726000" cy="1692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5"/>
          <p:cNvSpPr/>
          <p:nvPr/>
        </p:nvSpPr>
        <p:spPr>
          <a:xfrm>
            <a:off x="4855875" y="3177964"/>
            <a:ext cx="3726000" cy="1692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5"/>
          <p:cNvSpPr txBox="1"/>
          <p:nvPr>
            <p:ph idx="1" type="body"/>
          </p:nvPr>
        </p:nvSpPr>
        <p:spPr>
          <a:xfrm>
            <a:off x="4992675" y="957875"/>
            <a:ext cx="3452400" cy="14256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41" name="Google Shape;141;p25"/>
          <p:cNvSpPr txBox="1"/>
          <p:nvPr>
            <p:ph idx="3" type="body"/>
          </p:nvPr>
        </p:nvSpPr>
        <p:spPr>
          <a:xfrm>
            <a:off x="5001050" y="3332050"/>
            <a:ext cx="3453300" cy="14247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42" name="Google Shape;142;p25"/>
          <p:cNvSpPr/>
          <p:nvPr/>
        </p:nvSpPr>
        <p:spPr>
          <a:xfrm>
            <a:off x="4855875" y="819675"/>
            <a:ext cx="18000" cy="1692000"/>
          </a:xfrm>
          <a:prstGeom prst="rect">
            <a:avLst/>
          </a:prstGeom>
          <a:solidFill>
            <a:schemeClr val="accent1"/>
          </a:solidFill>
          <a:ln>
            <a:noFill/>
          </a:ln>
          <a:effectLst>
            <a:outerShdw blurRad="57150" rotWithShape="0" algn="bl" dir="3780000" dist="19050">
              <a:srgbClr val="D9D9D9">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143" name="Google Shape;143;p25"/>
          <p:cNvSpPr/>
          <p:nvPr/>
        </p:nvSpPr>
        <p:spPr>
          <a:xfrm>
            <a:off x="4855981" y="3177975"/>
            <a:ext cx="18000" cy="1691700"/>
          </a:xfrm>
          <a:prstGeom prst="rect">
            <a:avLst/>
          </a:prstGeom>
          <a:solidFill>
            <a:schemeClr val="accent1"/>
          </a:solidFill>
          <a:ln>
            <a:noFill/>
          </a:ln>
          <a:effectLst>
            <a:outerShdw blurRad="57150" rotWithShape="0" algn="bl" dir="3780000" dist="19050">
              <a:srgbClr val="D9D9D9">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items in a list">
  <p:cSld name="TITLE_AND_BODY_1_1_1">
    <p:spTree>
      <p:nvGrpSpPr>
        <p:cNvPr id="144" name="Shape 144"/>
        <p:cNvGrpSpPr/>
        <p:nvPr/>
      </p:nvGrpSpPr>
      <p:grpSpPr>
        <a:xfrm>
          <a:off x="0" y="0"/>
          <a:ext cx="0" cy="0"/>
          <a:chOff x="0" y="0"/>
          <a:chExt cx="0" cy="0"/>
        </a:xfrm>
      </p:grpSpPr>
      <p:sp>
        <p:nvSpPr>
          <p:cNvPr id="145" name="Google Shape;145;p26"/>
          <p:cNvSpPr/>
          <p:nvPr/>
        </p:nvSpPr>
        <p:spPr>
          <a:xfrm>
            <a:off x="3322875" y="4474775"/>
            <a:ext cx="2418600" cy="9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6"/>
          <p:cNvSpPr/>
          <p:nvPr/>
        </p:nvSpPr>
        <p:spPr>
          <a:xfrm>
            <a:off x="6079500" y="4474775"/>
            <a:ext cx="2418600" cy="9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6"/>
          <p:cNvSpPr/>
          <p:nvPr/>
        </p:nvSpPr>
        <p:spPr>
          <a:xfrm>
            <a:off x="645900" y="4474800"/>
            <a:ext cx="2418600" cy="9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26"/>
          <p:cNvGrpSpPr/>
          <p:nvPr/>
        </p:nvGrpSpPr>
        <p:grpSpPr>
          <a:xfrm>
            <a:off x="565200" y="1607413"/>
            <a:ext cx="2577600" cy="2867388"/>
            <a:chOff x="565200" y="1607413"/>
            <a:chExt cx="2577600" cy="2867388"/>
          </a:xfrm>
        </p:grpSpPr>
        <p:sp>
          <p:nvSpPr>
            <p:cNvPr id="149" name="Google Shape;149;p26"/>
            <p:cNvSpPr/>
            <p:nvPr/>
          </p:nvSpPr>
          <p:spPr>
            <a:xfrm>
              <a:off x="565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150" name="Google Shape;150;p26"/>
            <p:cNvSpPr/>
            <p:nvPr/>
          </p:nvSpPr>
          <p:spPr>
            <a:xfrm>
              <a:off x="1622250" y="1607413"/>
              <a:ext cx="463500" cy="463500"/>
            </a:xfrm>
            <a:prstGeom prst="ellipse">
              <a:avLst/>
            </a:prstGeom>
            <a:solidFill>
              <a:srgbClr val="FFFFFF"/>
            </a:solidFill>
            <a:ln cap="flat" cmpd="sng" w="19050">
              <a:solidFill>
                <a:srgbClr val="3EABC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grpSp>
        <p:nvGrpSpPr>
          <p:cNvPr id="151" name="Google Shape;151;p26"/>
          <p:cNvGrpSpPr/>
          <p:nvPr/>
        </p:nvGrpSpPr>
        <p:grpSpPr>
          <a:xfrm>
            <a:off x="3283200" y="1607425"/>
            <a:ext cx="2577600" cy="2867375"/>
            <a:chOff x="3283200" y="1607425"/>
            <a:chExt cx="2577600" cy="2867375"/>
          </a:xfrm>
        </p:grpSpPr>
        <p:sp>
          <p:nvSpPr>
            <p:cNvPr id="152" name="Google Shape;152;p26"/>
            <p:cNvSpPr/>
            <p:nvPr/>
          </p:nvSpPr>
          <p:spPr>
            <a:xfrm>
              <a:off x="3283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153" name="Google Shape;153;p26"/>
            <p:cNvSpPr/>
            <p:nvPr/>
          </p:nvSpPr>
          <p:spPr>
            <a:xfrm>
              <a:off x="4340250" y="1607425"/>
              <a:ext cx="463500" cy="463500"/>
            </a:xfrm>
            <a:prstGeom prst="ellipse">
              <a:avLst/>
            </a:prstGeom>
            <a:solidFill>
              <a:srgbClr val="FFFFFF"/>
            </a:solidFill>
            <a:ln cap="flat" cmpd="sng" w="19050">
              <a:solidFill>
                <a:srgbClr val="3EABC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grpSp>
        <p:nvGrpSpPr>
          <p:cNvPr id="154" name="Google Shape;154;p26"/>
          <p:cNvGrpSpPr/>
          <p:nvPr/>
        </p:nvGrpSpPr>
        <p:grpSpPr>
          <a:xfrm>
            <a:off x="6001200" y="1607425"/>
            <a:ext cx="2577600" cy="2867375"/>
            <a:chOff x="6001200" y="1607425"/>
            <a:chExt cx="2577600" cy="2867375"/>
          </a:xfrm>
        </p:grpSpPr>
        <p:sp>
          <p:nvSpPr>
            <p:cNvPr id="155" name="Google Shape;155;p26"/>
            <p:cNvSpPr/>
            <p:nvPr/>
          </p:nvSpPr>
          <p:spPr>
            <a:xfrm>
              <a:off x="6001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156" name="Google Shape;156;p26"/>
            <p:cNvSpPr/>
            <p:nvPr/>
          </p:nvSpPr>
          <p:spPr>
            <a:xfrm>
              <a:off x="7058250" y="1607425"/>
              <a:ext cx="463500" cy="463500"/>
            </a:xfrm>
            <a:prstGeom prst="ellipse">
              <a:avLst/>
            </a:prstGeom>
            <a:solidFill>
              <a:srgbClr val="FFFFFF"/>
            </a:solidFill>
            <a:ln cap="flat" cmpd="sng" w="19050">
              <a:solidFill>
                <a:srgbClr val="3EABC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sp>
        <p:nvSpPr>
          <p:cNvPr id="157" name="Google Shape;157;p26"/>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58" name="Google Shape;158;p26"/>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9" name="Google Shape;159;p26"/>
          <p:cNvSpPr txBox="1"/>
          <p:nvPr/>
        </p:nvSpPr>
        <p:spPr>
          <a:xfrm>
            <a:off x="1614175" y="1607425"/>
            <a:ext cx="478800" cy="45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Inter"/>
                <a:ea typeface="Inter"/>
                <a:cs typeface="Inter"/>
                <a:sym typeface="Inter"/>
              </a:rPr>
              <a:t>1</a:t>
            </a:r>
            <a:endParaRPr b="1">
              <a:solidFill>
                <a:schemeClr val="accent1"/>
              </a:solidFill>
              <a:latin typeface="Inter"/>
              <a:ea typeface="Inter"/>
              <a:cs typeface="Inter"/>
              <a:sym typeface="Inter"/>
            </a:endParaRPr>
          </a:p>
        </p:txBody>
      </p:sp>
      <p:sp>
        <p:nvSpPr>
          <p:cNvPr id="160" name="Google Shape;160;p26"/>
          <p:cNvSpPr txBox="1"/>
          <p:nvPr/>
        </p:nvSpPr>
        <p:spPr>
          <a:xfrm>
            <a:off x="4336400" y="1619450"/>
            <a:ext cx="478800" cy="45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Inter"/>
                <a:ea typeface="Inter"/>
                <a:cs typeface="Inter"/>
                <a:sym typeface="Inter"/>
              </a:rPr>
              <a:t>2</a:t>
            </a:r>
            <a:endParaRPr b="1">
              <a:solidFill>
                <a:schemeClr val="accent1"/>
              </a:solidFill>
              <a:latin typeface="Inter"/>
              <a:ea typeface="Inter"/>
              <a:cs typeface="Inter"/>
              <a:sym typeface="Inter"/>
            </a:endParaRPr>
          </a:p>
        </p:txBody>
      </p:sp>
      <p:sp>
        <p:nvSpPr>
          <p:cNvPr id="161" name="Google Shape;161;p26"/>
          <p:cNvSpPr txBox="1"/>
          <p:nvPr/>
        </p:nvSpPr>
        <p:spPr>
          <a:xfrm>
            <a:off x="7051025" y="1619450"/>
            <a:ext cx="478800" cy="45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Inter"/>
                <a:ea typeface="Inter"/>
                <a:cs typeface="Inter"/>
                <a:sym typeface="Inter"/>
              </a:rPr>
              <a:t>3</a:t>
            </a:r>
            <a:endParaRPr b="1">
              <a:solidFill>
                <a:schemeClr val="accent1"/>
              </a:solidFill>
              <a:latin typeface="Inter"/>
              <a:ea typeface="Inter"/>
              <a:cs typeface="Inter"/>
              <a:sym typeface="Inter"/>
            </a:endParaRPr>
          </a:p>
        </p:txBody>
      </p:sp>
      <p:sp>
        <p:nvSpPr>
          <p:cNvPr id="162" name="Google Shape;162;p26"/>
          <p:cNvSpPr txBox="1"/>
          <p:nvPr>
            <p:ph idx="1" type="body"/>
          </p:nvPr>
        </p:nvSpPr>
        <p:spPr>
          <a:xfrm>
            <a:off x="72675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63" name="Google Shape;163;p26"/>
          <p:cNvSpPr txBox="1"/>
          <p:nvPr>
            <p:ph idx="2" type="body"/>
          </p:nvPr>
        </p:nvSpPr>
        <p:spPr>
          <a:xfrm>
            <a:off x="344130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64" name="Google Shape;164;p26"/>
          <p:cNvSpPr txBox="1"/>
          <p:nvPr>
            <p:ph idx="3" type="body"/>
          </p:nvPr>
        </p:nvSpPr>
        <p:spPr>
          <a:xfrm>
            <a:off x="615585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items in a list v2">
  <p:cSld name="TITLE_AND_BODY_1_1_1_1">
    <p:spTree>
      <p:nvGrpSpPr>
        <p:cNvPr id="165" name="Shape 165"/>
        <p:cNvGrpSpPr/>
        <p:nvPr/>
      </p:nvGrpSpPr>
      <p:grpSpPr>
        <a:xfrm>
          <a:off x="0" y="0"/>
          <a:ext cx="0" cy="0"/>
          <a:chOff x="0" y="0"/>
          <a:chExt cx="0" cy="0"/>
        </a:xfrm>
      </p:grpSpPr>
      <p:sp>
        <p:nvSpPr>
          <p:cNvPr id="166" name="Google Shape;166;p27"/>
          <p:cNvSpPr/>
          <p:nvPr/>
        </p:nvSpPr>
        <p:spPr>
          <a:xfrm>
            <a:off x="0" y="0"/>
            <a:ext cx="9144000" cy="38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p:nvPr/>
        </p:nvSpPr>
        <p:spPr>
          <a:xfrm>
            <a:off x="3322875" y="4477175"/>
            <a:ext cx="2418600" cy="91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7"/>
          <p:cNvSpPr/>
          <p:nvPr/>
        </p:nvSpPr>
        <p:spPr>
          <a:xfrm>
            <a:off x="6079500" y="4477175"/>
            <a:ext cx="2418600" cy="91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7"/>
          <p:cNvSpPr/>
          <p:nvPr/>
        </p:nvSpPr>
        <p:spPr>
          <a:xfrm>
            <a:off x="645900" y="4477175"/>
            <a:ext cx="2418600" cy="91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7"/>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71" name="Google Shape;171;p27"/>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72" name="Google Shape;172;p27"/>
          <p:cNvGrpSpPr/>
          <p:nvPr/>
        </p:nvGrpSpPr>
        <p:grpSpPr>
          <a:xfrm>
            <a:off x="565200" y="1608200"/>
            <a:ext cx="2577600" cy="2866600"/>
            <a:chOff x="565200" y="1608200"/>
            <a:chExt cx="2577600" cy="2866600"/>
          </a:xfrm>
        </p:grpSpPr>
        <p:sp>
          <p:nvSpPr>
            <p:cNvPr id="173" name="Google Shape;173;p27"/>
            <p:cNvSpPr/>
            <p:nvPr/>
          </p:nvSpPr>
          <p:spPr>
            <a:xfrm>
              <a:off x="565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174" name="Google Shape;174;p27"/>
            <p:cNvSpPr/>
            <p:nvPr/>
          </p:nvSpPr>
          <p:spPr>
            <a:xfrm>
              <a:off x="1561600" y="1608200"/>
              <a:ext cx="510600" cy="510600"/>
            </a:xfrm>
            <a:prstGeom prst="ellipse">
              <a:avLst/>
            </a:prstGeom>
            <a:solidFill>
              <a:srgbClr val="3EAB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grpSp>
        <p:nvGrpSpPr>
          <p:cNvPr id="175" name="Google Shape;175;p27"/>
          <p:cNvGrpSpPr/>
          <p:nvPr/>
        </p:nvGrpSpPr>
        <p:grpSpPr>
          <a:xfrm>
            <a:off x="3283200" y="1608200"/>
            <a:ext cx="2577600" cy="2866600"/>
            <a:chOff x="3283200" y="1608200"/>
            <a:chExt cx="2577600" cy="2866600"/>
          </a:xfrm>
        </p:grpSpPr>
        <p:sp>
          <p:nvSpPr>
            <p:cNvPr id="176" name="Google Shape;176;p27"/>
            <p:cNvSpPr/>
            <p:nvPr/>
          </p:nvSpPr>
          <p:spPr>
            <a:xfrm>
              <a:off x="3283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177" name="Google Shape;177;p27"/>
            <p:cNvSpPr/>
            <p:nvPr/>
          </p:nvSpPr>
          <p:spPr>
            <a:xfrm>
              <a:off x="4316700" y="1608200"/>
              <a:ext cx="510600" cy="510600"/>
            </a:xfrm>
            <a:prstGeom prst="ellipse">
              <a:avLst/>
            </a:prstGeom>
            <a:solidFill>
              <a:srgbClr val="3EAB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grpSp>
        <p:nvGrpSpPr>
          <p:cNvPr id="178" name="Google Shape;178;p27"/>
          <p:cNvGrpSpPr/>
          <p:nvPr/>
        </p:nvGrpSpPr>
        <p:grpSpPr>
          <a:xfrm>
            <a:off x="6001200" y="1608200"/>
            <a:ext cx="2577600" cy="2866600"/>
            <a:chOff x="6001200" y="1608200"/>
            <a:chExt cx="2577600" cy="2866600"/>
          </a:xfrm>
        </p:grpSpPr>
        <p:sp>
          <p:nvSpPr>
            <p:cNvPr id="179" name="Google Shape;179;p27"/>
            <p:cNvSpPr/>
            <p:nvPr/>
          </p:nvSpPr>
          <p:spPr>
            <a:xfrm>
              <a:off x="6001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180" name="Google Shape;180;p27"/>
            <p:cNvSpPr/>
            <p:nvPr/>
          </p:nvSpPr>
          <p:spPr>
            <a:xfrm>
              <a:off x="7034700" y="1608200"/>
              <a:ext cx="510600" cy="510600"/>
            </a:xfrm>
            <a:prstGeom prst="ellipse">
              <a:avLst/>
            </a:prstGeom>
            <a:solidFill>
              <a:srgbClr val="3EAB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sp>
        <p:nvSpPr>
          <p:cNvPr id="181" name="Google Shape;181;p27"/>
          <p:cNvSpPr txBox="1"/>
          <p:nvPr/>
        </p:nvSpPr>
        <p:spPr>
          <a:xfrm>
            <a:off x="1559475" y="1608200"/>
            <a:ext cx="513000" cy="49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Inter"/>
                <a:ea typeface="Inter"/>
                <a:cs typeface="Inter"/>
                <a:sym typeface="Inter"/>
              </a:rPr>
              <a:t>1</a:t>
            </a:r>
            <a:endParaRPr b="1">
              <a:solidFill>
                <a:schemeClr val="lt1"/>
              </a:solidFill>
              <a:latin typeface="Inter"/>
              <a:ea typeface="Inter"/>
              <a:cs typeface="Inter"/>
              <a:sym typeface="Inter"/>
            </a:endParaRPr>
          </a:p>
        </p:txBody>
      </p:sp>
      <p:sp>
        <p:nvSpPr>
          <p:cNvPr id="182" name="Google Shape;182;p27"/>
          <p:cNvSpPr txBox="1"/>
          <p:nvPr/>
        </p:nvSpPr>
        <p:spPr>
          <a:xfrm>
            <a:off x="4329575" y="1610450"/>
            <a:ext cx="481800" cy="49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Inter"/>
                <a:ea typeface="Inter"/>
                <a:cs typeface="Inter"/>
                <a:sym typeface="Inter"/>
              </a:rPr>
              <a:t>2</a:t>
            </a:r>
            <a:endParaRPr b="1">
              <a:solidFill>
                <a:schemeClr val="lt1"/>
              </a:solidFill>
              <a:latin typeface="Inter"/>
              <a:ea typeface="Inter"/>
              <a:cs typeface="Inter"/>
              <a:sym typeface="Inter"/>
            </a:endParaRPr>
          </a:p>
        </p:txBody>
      </p:sp>
      <p:sp>
        <p:nvSpPr>
          <p:cNvPr id="183" name="Google Shape;183;p27"/>
          <p:cNvSpPr txBox="1"/>
          <p:nvPr/>
        </p:nvSpPr>
        <p:spPr>
          <a:xfrm>
            <a:off x="7038125" y="1610450"/>
            <a:ext cx="513000" cy="49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Inter"/>
                <a:ea typeface="Inter"/>
                <a:cs typeface="Inter"/>
                <a:sym typeface="Inter"/>
              </a:rPr>
              <a:t>3</a:t>
            </a:r>
            <a:endParaRPr b="1">
              <a:solidFill>
                <a:schemeClr val="lt1"/>
              </a:solidFill>
              <a:latin typeface="Inter"/>
              <a:ea typeface="Inter"/>
              <a:cs typeface="Inter"/>
              <a:sym typeface="Inter"/>
            </a:endParaRPr>
          </a:p>
        </p:txBody>
      </p:sp>
      <p:sp>
        <p:nvSpPr>
          <p:cNvPr id="184" name="Google Shape;184;p27"/>
          <p:cNvSpPr txBox="1"/>
          <p:nvPr>
            <p:ph idx="1" type="body"/>
          </p:nvPr>
        </p:nvSpPr>
        <p:spPr>
          <a:xfrm>
            <a:off x="72675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85" name="Google Shape;185;p27"/>
          <p:cNvSpPr txBox="1"/>
          <p:nvPr>
            <p:ph idx="2" type="body"/>
          </p:nvPr>
        </p:nvSpPr>
        <p:spPr>
          <a:xfrm>
            <a:off x="344130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86" name="Google Shape;186;p27"/>
          <p:cNvSpPr txBox="1"/>
          <p:nvPr>
            <p:ph idx="3" type="body"/>
          </p:nvPr>
        </p:nvSpPr>
        <p:spPr>
          <a:xfrm>
            <a:off x="615585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p:cSld name="TITLE_AND_BODY_1_2">
    <p:spTree>
      <p:nvGrpSpPr>
        <p:cNvPr id="187" name="Shape 187"/>
        <p:cNvGrpSpPr/>
        <p:nvPr/>
      </p:nvGrpSpPr>
      <p:grpSpPr>
        <a:xfrm>
          <a:off x="0" y="0"/>
          <a:ext cx="0" cy="0"/>
          <a:chOff x="0" y="0"/>
          <a:chExt cx="0" cy="0"/>
        </a:xfrm>
      </p:grpSpPr>
      <p:sp>
        <p:nvSpPr>
          <p:cNvPr id="188" name="Google Shape;188;p28"/>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89" name="Google Shape;189;p28"/>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28"/>
          <p:cNvSpPr txBox="1"/>
          <p:nvPr>
            <p:ph idx="1" type="body"/>
          </p:nvPr>
        </p:nvSpPr>
        <p:spPr>
          <a:xfrm>
            <a:off x="812325" y="2071200"/>
            <a:ext cx="22215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1" name="Google Shape;191;p28"/>
          <p:cNvSpPr txBox="1"/>
          <p:nvPr>
            <p:ph idx="2" type="body"/>
          </p:nvPr>
        </p:nvSpPr>
        <p:spPr>
          <a:xfrm>
            <a:off x="3464701" y="2072750"/>
            <a:ext cx="22215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2" name="Google Shape;192;p28"/>
          <p:cNvSpPr txBox="1"/>
          <p:nvPr>
            <p:ph idx="3" type="body"/>
          </p:nvPr>
        </p:nvSpPr>
        <p:spPr>
          <a:xfrm>
            <a:off x="6182751" y="2072750"/>
            <a:ext cx="22215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93" name="Google Shape;193;p28"/>
          <p:cNvSpPr txBox="1"/>
          <p:nvPr>
            <p:ph idx="4" type="subTitle"/>
          </p:nvPr>
        </p:nvSpPr>
        <p:spPr>
          <a:xfrm>
            <a:off x="812325" y="1498800"/>
            <a:ext cx="2221500" cy="504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accent5"/>
              </a:buClr>
              <a:buSzPts val="1200"/>
              <a:buNone/>
              <a:defRPr sz="1200">
                <a:solidFill>
                  <a:schemeClr val="accent5"/>
                </a:solidFill>
              </a:defRPr>
            </a:lvl1pPr>
            <a:lvl2pPr lvl="1">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2pPr>
            <a:lvl3pPr lvl="2">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3pPr>
            <a:lvl4pPr lvl="3">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4pPr>
            <a:lvl5pPr lvl="4">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5pPr>
            <a:lvl6pPr lvl="5">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6pPr>
            <a:lvl7pPr lvl="6">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7pPr>
            <a:lvl8pPr lvl="7">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8pPr>
            <a:lvl9pPr lvl="8">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9pPr>
          </a:lstStyle>
          <a:p/>
        </p:txBody>
      </p:sp>
      <p:sp>
        <p:nvSpPr>
          <p:cNvPr id="194" name="Google Shape;194;p28"/>
          <p:cNvSpPr txBox="1"/>
          <p:nvPr>
            <p:ph idx="5" type="subTitle"/>
          </p:nvPr>
        </p:nvSpPr>
        <p:spPr>
          <a:xfrm>
            <a:off x="3464688" y="1498800"/>
            <a:ext cx="2221500" cy="504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5"/>
              </a:buClr>
              <a:buSzPts val="1200"/>
              <a:buNone/>
              <a:defRPr sz="1200">
                <a:solidFill>
                  <a:schemeClr val="accent5"/>
                </a:solidFill>
              </a:defRPr>
            </a:lvl1pPr>
            <a:lvl2pPr lvl="1">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2pPr>
            <a:lvl3pPr lvl="2">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3pPr>
            <a:lvl4pPr lvl="3">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4pPr>
            <a:lvl5pPr lvl="4">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5pPr>
            <a:lvl6pPr lvl="5">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6pPr>
            <a:lvl7pPr lvl="6">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7pPr>
            <a:lvl8pPr lvl="7">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8pPr>
            <a:lvl9pPr lvl="8">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9pPr>
          </a:lstStyle>
          <a:p/>
        </p:txBody>
      </p:sp>
      <p:sp>
        <p:nvSpPr>
          <p:cNvPr id="195" name="Google Shape;195;p28"/>
          <p:cNvSpPr txBox="1"/>
          <p:nvPr>
            <p:ph idx="6" type="subTitle"/>
          </p:nvPr>
        </p:nvSpPr>
        <p:spPr>
          <a:xfrm>
            <a:off x="6182738" y="1498800"/>
            <a:ext cx="2221500" cy="504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5"/>
              </a:buClr>
              <a:buSzPts val="1200"/>
              <a:buNone/>
              <a:defRPr sz="1200">
                <a:solidFill>
                  <a:schemeClr val="accent5"/>
                </a:solidFill>
              </a:defRPr>
            </a:lvl1pPr>
            <a:lvl2pPr lvl="1">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2pPr>
            <a:lvl3pPr lvl="2">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3pPr>
            <a:lvl4pPr lvl="3">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4pPr>
            <a:lvl5pPr lvl="4">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5pPr>
            <a:lvl6pPr lvl="5">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6pPr>
            <a:lvl7pPr lvl="6">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7pPr>
            <a:lvl8pPr lvl="7">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8pPr>
            <a:lvl9pPr lvl="8">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3 1 Image">
  <p:cSld name="TITLE_AND_BODY_1_2_5">
    <p:spTree>
      <p:nvGrpSpPr>
        <p:cNvPr id="196" name="Shape 196"/>
        <p:cNvGrpSpPr/>
        <p:nvPr/>
      </p:nvGrpSpPr>
      <p:grpSpPr>
        <a:xfrm>
          <a:off x="0" y="0"/>
          <a:ext cx="0" cy="0"/>
          <a:chOff x="0" y="0"/>
          <a:chExt cx="0" cy="0"/>
        </a:xfrm>
      </p:grpSpPr>
      <p:sp>
        <p:nvSpPr>
          <p:cNvPr id="197" name="Google Shape;197;p29"/>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198" name="Google Shape;198;p29"/>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9" name="Google Shape;199;p29"/>
          <p:cNvSpPr txBox="1"/>
          <p:nvPr>
            <p:ph idx="1" type="body"/>
          </p:nvPr>
        </p:nvSpPr>
        <p:spPr>
          <a:xfrm>
            <a:off x="566250" y="3012825"/>
            <a:ext cx="22215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00" name="Google Shape;200;p29"/>
          <p:cNvSpPr txBox="1"/>
          <p:nvPr>
            <p:ph idx="2" type="body"/>
          </p:nvPr>
        </p:nvSpPr>
        <p:spPr>
          <a:xfrm>
            <a:off x="3251501" y="3014375"/>
            <a:ext cx="22026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01" name="Google Shape;201;p29"/>
          <p:cNvSpPr txBox="1"/>
          <p:nvPr>
            <p:ph idx="3" type="body"/>
          </p:nvPr>
        </p:nvSpPr>
        <p:spPr>
          <a:xfrm>
            <a:off x="5936676" y="3014375"/>
            <a:ext cx="22215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02" name="Google Shape;202;p29"/>
          <p:cNvSpPr txBox="1"/>
          <p:nvPr>
            <p:ph idx="4" type="subTitle"/>
          </p:nvPr>
        </p:nvSpPr>
        <p:spPr>
          <a:xfrm>
            <a:off x="566250" y="2440425"/>
            <a:ext cx="2221500" cy="504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accent5"/>
              </a:buClr>
              <a:buSzPts val="1200"/>
              <a:buNone/>
              <a:defRPr sz="1200">
                <a:solidFill>
                  <a:schemeClr val="accent5"/>
                </a:solidFill>
              </a:defRPr>
            </a:lvl1pPr>
            <a:lvl2pPr lvl="1">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2pPr>
            <a:lvl3pPr lvl="2">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3pPr>
            <a:lvl4pPr lvl="3">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4pPr>
            <a:lvl5pPr lvl="4">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5pPr>
            <a:lvl6pPr lvl="5">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6pPr>
            <a:lvl7pPr lvl="6">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7pPr>
            <a:lvl8pPr lvl="7">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8pPr>
            <a:lvl9pPr lvl="8">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9pPr>
          </a:lstStyle>
          <a:p/>
        </p:txBody>
      </p:sp>
      <p:sp>
        <p:nvSpPr>
          <p:cNvPr id="203" name="Google Shape;203;p29"/>
          <p:cNvSpPr txBox="1"/>
          <p:nvPr>
            <p:ph idx="5" type="subTitle"/>
          </p:nvPr>
        </p:nvSpPr>
        <p:spPr>
          <a:xfrm>
            <a:off x="3251488" y="2440425"/>
            <a:ext cx="2202600" cy="504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5"/>
              </a:buClr>
              <a:buSzPts val="1200"/>
              <a:buNone/>
              <a:defRPr sz="1200">
                <a:solidFill>
                  <a:schemeClr val="accent5"/>
                </a:solidFill>
              </a:defRPr>
            </a:lvl1pPr>
            <a:lvl2pPr lvl="1">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2pPr>
            <a:lvl3pPr lvl="2">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3pPr>
            <a:lvl4pPr lvl="3">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4pPr>
            <a:lvl5pPr lvl="4">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5pPr>
            <a:lvl6pPr lvl="5">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6pPr>
            <a:lvl7pPr lvl="6">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7pPr>
            <a:lvl8pPr lvl="7">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8pPr>
            <a:lvl9pPr lvl="8">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9pPr>
          </a:lstStyle>
          <a:p/>
        </p:txBody>
      </p:sp>
      <p:sp>
        <p:nvSpPr>
          <p:cNvPr id="204" name="Google Shape;204;p29"/>
          <p:cNvSpPr txBox="1"/>
          <p:nvPr>
            <p:ph idx="6" type="subTitle"/>
          </p:nvPr>
        </p:nvSpPr>
        <p:spPr>
          <a:xfrm>
            <a:off x="5936663" y="2440425"/>
            <a:ext cx="2221500" cy="504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5"/>
              </a:buClr>
              <a:buSzPts val="1200"/>
              <a:buNone/>
              <a:defRPr sz="1200">
                <a:solidFill>
                  <a:schemeClr val="accent5"/>
                </a:solidFill>
              </a:defRPr>
            </a:lvl1pPr>
            <a:lvl2pPr lvl="1">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2pPr>
            <a:lvl3pPr lvl="2">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3pPr>
            <a:lvl4pPr lvl="3">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4pPr>
            <a:lvl5pPr lvl="4">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5pPr>
            <a:lvl6pPr lvl="5">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6pPr>
            <a:lvl7pPr lvl="6">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7pPr>
            <a:lvl8pPr lvl="7">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8pPr>
            <a:lvl9pPr lvl="8">
              <a:spcBef>
                <a:spcPts val="0"/>
              </a:spcBef>
              <a:spcAft>
                <a:spcPts val="0"/>
              </a:spcAft>
              <a:buClr>
                <a:schemeClr val="accent5"/>
              </a:buClr>
              <a:buSzPts val="1200"/>
              <a:buFont typeface="Space Grotesk SemiBold"/>
              <a:buNone/>
              <a:defRPr b="0" sz="1200">
                <a:solidFill>
                  <a:schemeClr val="accent5"/>
                </a:solidFill>
                <a:latin typeface="Space Grotesk SemiBold"/>
                <a:ea typeface="Space Grotesk SemiBold"/>
                <a:cs typeface="Space Grotesk SemiBold"/>
                <a:sym typeface="Space Grotesk SemiBold"/>
              </a:defRPr>
            </a:lvl9pPr>
          </a:lstStyle>
          <a:p/>
        </p:txBody>
      </p:sp>
      <p:sp>
        <p:nvSpPr>
          <p:cNvPr id="205" name="Google Shape;205;p29"/>
          <p:cNvSpPr/>
          <p:nvPr>
            <p:ph idx="7" type="pic"/>
          </p:nvPr>
        </p:nvSpPr>
        <p:spPr>
          <a:xfrm>
            <a:off x="566250" y="1170000"/>
            <a:ext cx="2221500" cy="1203000"/>
          </a:xfrm>
          <a:prstGeom prst="rect">
            <a:avLst/>
          </a:prstGeom>
          <a:noFill/>
          <a:ln>
            <a:noFill/>
          </a:ln>
        </p:spPr>
      </p:sp>
      <p:sp>
        <p:nvSpPr>
          <p:cNvPr id="206" name="Google Shape;206;p29"/>
          <p:cNvSpPr/>
          <p:nvPr>
            <p:ph idx="8" type="pic"/>
          </p:nvPr>
        </p:nvSpPr>
        <p:spPr>
          <a:xfrm>
            <a:off x="3251475" y="1168375"/>
            <a:ext cx="2235900" cy="1203000"/>
          </a:xfrm>
          <a:prstGeom prst="rect">
            <a:avLst/>
          </a:prstGeom>
          <a:noFill/>
          <a:ln>
            <a:noFill/>
          </a:ln>
        </p:spPr>
      </p:sp>
      <p:sp>
        <p:nvSpPr>
          <p:cNvPr id="207" name="Google Shape;207;p29"/>
          <p:cNvSpPr/>
          <p:nvPr>
            <p:ph idx="9" type="pic"/>
          </p:nvPr>
        </p:nvSpPr>
        <p:spPr>
          <a:xfrm>
            <a:off x="5936675" y="1168375"/>
            <a:ext cx="2221500" cy="1203000"/>
          </a:xfrm>
          <a:prstGeom prst="rect">
            <a:avLst/>
          </a:prstGeom>
          <a:noFill/>
          <a:ln>
            <a:noFill/>
          </a:ln>
        </p:spPr>
      </p:sp>
    </p:spTree>
  </p:cSld>
  <p:clrMapOvr>
    <a:masterClrMapping/>
  </p:clrMapOvr>
  <p:extLst>
    <p:ext uri="{DCECCB84-F9BA-43D5-87BE-67443E8EF086}">
      <p15:sldGuideLst>
        <p15:guide id="1" pos="2048">
          <p15:clr>
            <a:srgbClr val="E46962"/>
          </p15:clr>
        </p15:guide>
        <p15:guide id="2" orient="horz" pos="737">
          <p15:clr>
            <a:srgbClr val="E46962"/>
          </p15:clr>
        </p15:guide>
        <p15:guide id="3" pos="3740">
          <p15:clr>
            <a:srgbClr val="E46962"/>
          </p15:clr>
        </p15:guide>
        <p15:guide id="4" orient="horz" pos="1494">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key metrics">
  <p:cSld name="TITLE_AND_BODY_1_2_1">
    <p:spTree>
      <p:nvGrpSpPr>
        <p:cNvPr id="208" name="Shape 208"/>
        <p:cNvGrpSpPr/>
        <p:nvPr/>
      </p:nvGrpSpPr>
      <p:grpSpPr>
        <a:xfrm>
          <a:off x="0" y="0"/>
          <a:ext cx="0" cy="0"/>
          <a:chOff x="0" y="0"/>
          <a:chExt cx="0" cy="0"/>
        </a:xfrm>
      </p:grpSpPr>
      <p:sp>
        <p:nvSpPr>
          <p:cNvPr id="209" name="Google Shape;209;p30"/>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210" name="Google Shape;210;p30"/>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11" name="Google Shape;211;p30"/>
          <p:cNvSpPr txBox="1"/>
          <p:nvPr>
            <p:ph idx="1" type="body"/>
          </p:nvPr>
        </p:nvSpPr>
        <p:spPr>
          <a:xfrm>
            <a:off x="963638" y="2061700"/>
            <a:ext cx="30894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2" name="Google Shape;212;p30"/>
          <p:cNvSpPr txBox="1"/>
          <p:nvPr>
            <p:ph idx="2" type="subTitle"/>
          </p:nvPr>
        </p:nvSpPr>
        <p:spPr>
          <a:xfrm>
            <a:off x="963638" y="1489300"/>
            <a:ext cx="3089400" cy="504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5"/>
              </a:buClr>
              <a:buSzPts val="2000"/>
              <a:buNone/>
              <a:defRPr sz="2000">
                <a:solidFill>
                  <a:schemeClr val="accent5"/>
                </a:solidFill>
              </a:defRPr>
            </a:lvl1pPr>
            <a:lvl2pPr lvl="1">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2pPr>
            <a:lvl3pPr lvl="2">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3pPr>
            <a:lvl4pPr lvl="3">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4pPr>
            <a:lvl5pPr lvl="4">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5pPr>
            <a:lvl6pPr lvl="5">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6pPr>
            <a:lvl7pPr lvl="6">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7pPr>
            <a:lvl8pPr lvl="7">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8pPr>
            <a:lvl9pPr lvl="8">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9pPr>
          </a:lstStyle>
          <a:p/>
        </p:txBody>
      </p:sp>
      <p:sp>
        <p:nvSpPr>
          <p:cNvPr id="213" name="Google Shape;213;p30"/>
          <p:cNvSpPr txBox="1"/>
          <p:nvPr>
            <p:ph idx="3" type="body"/>
          </p:nvPr>
        </p:nvSpPr>
        <p:spPr>
          <a:xfrm>
            <a:off x="5090963" y="2061700"/>
            <a:ext cx="30894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4" name="Google Shape;214;p30"/>
          <p:cNvSpPr txBox="1"/>
          <p:nvPr>
            <p:ph idx="4" type="subTitle"/>
          </p:nvPr>
        </p:nvSpPr>
        <p:spPr>
          <a:xfrm>
            <a:off x="5090963" y="1489300"/>
            <a:ext cx="3089400" cy="504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5"/>
              </a:buClr>
              <a:buSzPts val="2000"/>
              <a:buNone/>
              <a:defRPr sz="2000">
                <a:solidFill>
                  <a:schemeClr val="accent5"/>
                </a:solidFill>
              </a:defRPr>
            </a:lvl1pPr>
            <a:lvl2pPr lvl="1">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2pPr>
            <a:lvl3pPr lvl="2">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3pPr>
            <a:lvl4pPr lvl="3">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4pPr>
            <a:lvl5pPr lvl="4">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5pPr>
            <a:lvl6pPr lvl="5">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6pPr>
            <a:lvl7pPr lvl="6">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7pPr>
            <a:lvl8pPr lvl="7">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8pPr>
            <a:lvl9pPr lvl="8">
              <a:spcBef>
                <a:spcPts val="0"/>
              </a:spcBef>
              <a:spcAft>
                <a:spcPts val="0"/>
              </a:spcAft>
              <a:buClr>
                <a:schemeClr val="accent5"/>
              </a:buClr>
              <a:buSzPts val="2000"/>
              <a:buFont typeface="Space Grotesk SemiBold"/>
              <a:buNone/>
              <a:defRPr b="0" sz="2000">
                <a:solidFill>
                  <a:schemeClr val="accent5"/>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Points v1">
  <p:cSld name="CUSTOM_5_1">
    <p:spTree>
      <p:nvGrpSpPr>
        <p:cNvPr id="215" name="Shape 215"/>
        <p:cNvGrpSpPr/>
        <p:nvPr/>
      </p:nvGrpSpPr>
      <p:grpSpPr>
        <a:xfrm>
          <a:off x="0" y="0"/>
          <a:ext cx="0" cy="0"/>
          <a:chOff x="0" y="0"/>
          <a:chExt cx="0" cy="0"/>
        </a:xfrm>
      </p:grpSpPr>
      <p:sp>
        <p:nvSpPr>
          <p:cNvPr id="216" name="Google Shape;216;p31"/>
          <p:cNvSpPr txBox="1"/>
          <p:nvPr>
            <p:ph type="title"/>
          </p:nvPr>
        </p:nvSpPr>
        <p:spPr>
          <a:xfrm>
            <a:off x="287725" y="369925"/>
            <a:ext cx="8564700" cy="5028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17" name="Google Shape;217;p31"/>
          <p:cNvSpPr txBox="1"/>
          <p:nvPr>
            <p:ph idx="1" type="body"/>
          </p:nvPr>
        </p:nvSpPr>
        <p:spPr>
          <a:xfrm>
            <a:off x="3569725" y="1185400"/>
            <a:ext cx="1975800" cy="1872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8" name="Google Shape;218;p31"/>
          <p:cNvSpPr txBox="1"/>
          <p:nvPr>
            <p:ph idx="2" type="body"/>
          </p:nvPr>
        </p:nvSpPr>
        <p:spPr>
          <a:xfrm>
            <a:off x="6471950" y="1185400"/>
            <a:ext cx="1975800" cy="1872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19" name="Google Shape;219;p31"/>
          <p:cNvSpPr/>
          <p:nvPr>
            <p:ph idx="3" type="pic"/>
          </p:nvPr>
        </p:nvSpPr>
        <p:spPr>
          <a:xfrm>
            <a:off x="396825" y="1185400"/>
            <a:ext cx="2205900" cy="3581400"/>
          </a:xfrm>
          <a:prstGeom prst="roundRect">
            <a:avLst>
              <a:gd fmla="val 2768" name="adj"/>
            </a:avLst>
          </a:prstGeom>
          <a:noFill/>
          <a:ln>
            <a:noFill/>
          </a:ln>
        </p:spPr>
      </p:sp>
    </p:spTree>
  </p:cSld>
  <p:clrMapOvr>
    <a:masterClrMapping/>
  </p:clrMapOvr>
  <p:extLst>
    <p:ext uri="{DCECCB84-F9BA-43D5-87BE-67443E8EF086}">
      <p15:sldGuideLst>
        <p15:guide id="1" orient="horz" pos="1073">
          <p15:clr>
            <a:srgbClr val="E46962"/>
          </p15:clr>
        </p15:guide>
        <p15:guide id="2" pos="25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Points v1 + image">
  <p:cSld name="CUSTOM_5_1_5">
    <p:spTree>
      <p:nvGrpSpPr>
        <p:cNvPr id="220" name="Shape 220"/>
        <p:cNvGrpSpPr/>
        <p:nvPr/>
      </p:nvGrpSpPr>
      <p:grpSpPr>
        <a:xfrm>
          <a:off x="0" y="0"/>
          <a:ext cx="0" cy="0"/>
          <a:chOff x="0" y="0"/>
          <a:chExt cx="0" cy="0"/>
        </a:xfrm>
      </p:grpSpPr>
      <p:sp>
        <p:nvSpPr>
          <p:cNvPr id="221" name="Google Shape;221;p32"/>
          <p:cNvSpPr txBox="1"/>
          <p:nvPr>
            <p:ph type="title"/>
          </p:nvPr>
        </p:nvSpPr>
        <p:spPr>
          <a:xfrm>
            <a:off x="287725" y="369925"/>
            <a:ext cx="8564700" cy="5028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22" name="Google Shape;222;p32"/>
          <p:cNvSpPr txBox="1"/>
          <p:nvPr>
            <p:ph idx="1" type="body"/>
          </p:nvPr>
        </p:nvSpPr>
        <p:spPr>
          <a:xfrm>
            <a:off x="396825" y="1185400"/>
            <a:ext cx="1975800" cy="1872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23" name="Google Shape;223;p32"/>
          <p:cNvSpPr txBox="1"/>
          <p:nvPr>
            <p:ph idx="2" type="body"/>
          </p:nvPr>
        </p:nvSpPr>
        <p:spPr>
          <a:xfrm>
            <a:off x="3299050" y="1185400"/>
            <a:ext cx="1975800" cy="1872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24" name="Google Shape;224;p32"/>
          <p:cNvSpPr/>
          <p:nvPr>
            <p:ph idx="3" type="pic"/>
          </p:nvPr>
        </p:nvSpPr>
        <p:spPr>
          <a:xfrm>
            <a:off x="6371850" y="1185400"/>
            <a:ext cx="2205900" cy="3581400"/>
          </a:xfrm>
          <a:prstGeom prst="roundRect">
            <a:avLst>
              <a:gd fmla="val 2768" name="adj"/>
            </a:avLst>
          </a:prstGeom>
          <a:noFill/>
          <a:ln>
            <a:noFill/>
          </a:ln>
        </p:spPr>
      </p:sp>
    </p:spTree>
  </p:cSld>
  <p:clrMapOvr>
    <a:masterClrMapping/>
  </p:clrMapOvr>
  <p:extLst>
    <p:ext uri="{DCECCB84-F9BA-43D5-87BE-67443E8EF086}">
      <p15:sldGuideLst>
        <p15:guide id="1" orient="horz" pos="1073">
          <p15:clr>
            <a:srgbClr val="E46962"/>
          </p15:clr>
        </p15:guide>
        <p15:guide id="2" pos="250">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Points v1 1">
  <p:cSld name="CUSTOM_5_1_4">
    <p:spTree>
      <p:nvGrpSpPr>
        <p:cNvPr id="225" name="Shape 225"/>
        <p:cNvGrpSpPr/>
        <p:nvPr/>
      </p:nvGrpSpPr>
      <p:grpSpPr>
        <a:xfrm>
          <a:off x="0" y="0"/>
          <a:ext cx="0" cy="0"/>
          <a:chOff x="0" y="0"/>
          <a:chExt cx="0" cy="0"/>
        </a:xfrm>
      </p:grpSpPr>
      <p:sp>
        <p:nvSpPr>
          <p:cNvPr id="226" name="Google Shape;226;p33"/>
          <p:cNvSpPr txBox="1"/>
          <p:nvPr>
            <p:ph type="title"/>
          </p:nvPr>
        </p:nvSpPr>
        <p:spPr>
          <a:xfrm>
            <a:off x="287725" y="369925"/>
            <a:ext cx="8564700" cy="5028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27" name="Google Shape;227;p33"/>
          <p:cNvSpPr txBox="1"/>
          <p:nvPr>
            <p:ph idx="1" type="body"/>
          </p:nvPr>
        </p:nvSpPr>
        <p:spPr>
          <a:xfrm>
            <a:off x="641050" y="1574900"/>
            <a:ext cx="3522900" cy="2454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28" name="Google Shape;228;p33"/>
          <p:cNvSpPr txBox="1"/>
          <p:nvPr>
            <p:ph idx="2" type="body"/>
          </p:nvPr>
        </p:nvSpPr>
        <p:spPr>
          <a:xfrm>
            <a:off x="4878450" y="1553400"/>
            <a:ext cx="3490500" cy="2454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extLst>
    <p:ext uri="{DCECCB84-F9BA-43D5-87BE-67443E8EF086}">
      <p15:sldGuideLst>
        <p15:guide id="1" orient="horz" pos="1073">
          <p15:clr>
            <a:srgbClr val="E46962"/>
          </p15:clr>
        </p15:guide>
        <p15:guide id="2" pos="250">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Points v2">
  <p:cSld name="CUSTOM_5_1_3">
    <p:spTree>
      <p:nvGrpSpPr>
        <p:cNvPr id="229" name="Shape 229"/>
        <p:cNvGrpSpPr/>
        <p:nvPr/>
      </p:nvGrpSpPr>
      <p:grpSpPr>
        <a:xfrm>
          <a:off x="0" y="0"/>
          <a:ext cx="0" cy="0"/>
          <a:chOff x="0" y="0"/>
          <a:chExt cx="0" cy="0"/>
        </a:xfrm>
      </p:grpSpPr>
      <p:sp>
        <p:nvSpPr>
          <p:cNvPr id="230" name="Google Shape;230;p34"/>
          <p:cNvSpPr txBox="1"/>
          <p:nvPr>
            <p:ph type="title"/>
          </p:nvPr>
        </p:nvSpPr>
        <p:spPr>
          <a:xfrm>
            <a:off x="287725" y="369925"/>
            <a:ext cx="8564700" cy="5028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31" name="Google Shape;231;p34"/>
          <p:cNvSpPr txBox="1"/>
          <p:nvPr>
            <p:ph idx="1" type="body"/>
          </p:nvPr>
        </p:nvSpPr>
        <p:spPr>
          <a:xfrm>
            <a:off x="3378413" y="1185400"/>
            <a:ext cx="2205900" cy="2317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2" name="Google Shape;232;p34"/>
          <p:cNvSpPr txBox="1"/>
          <p:nvPr>
            <p:ph idx="2" type="body"/>
          </p:nvPr>
        </p:nvSpPr>
        <p:spPr>
          <a:xfrm>
            <a:off x="6338600" y="1185400"/>
            <a:ext cx="2205900" cy="2317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3" name="Google Shape;233;p34"/>
          <p:cNvSpPr/>
          <p:nvPr>
            <p:ph idx="3" type="pic"/>
          </p:nvPr>
        </p:nvSpPr>
        <p:spPr>
          <a:xfrm>
            <a:off x="396825" y="1185400"/>
            <a:ext cx="2205900" cy="3581400"/>
          </a:xfrm>
          <a:prstGeom prst="roundRect">
            <a:avLst>
              <a:gd fmla="val 2768" name="adj"/>
            </a:avLst>
          </a:prstGeom>
          <a:noFill/>
          <a:ln>
            <a:noFill/>
          </a:ln>
        </p:spPr>
      </p:sp>
    </p:spTree>
  </p:cSld>
  <p:clrMapOvr>
    <a:masterClrMapping/>
  </p:clrMapOvr>
  <p:extLst>
    <p:ext uri="{DCECCB84-F9BA-43D5-87BE-67443E8EF086}">
      <p15:sldGuideLst>
        <p15:guide id="1" orient="horz" pos="1073">
          <p15:clr>
            <a:srgbClr val="E46962"/>
          </p15:clr>
        </p15:guide>
        <p15:guide id="2" pos="250">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Points v2 + image">
  <p:cSld name="CUSTOM_5_1_3_1">
    <p:spTree>
      <p:nvGrpSpPr>
        <p:cNvPr id="234" name="Shape 234"/>
        <p:cNvGrpSpPr/>
        <p:nvPr/>
      </p:nvGrpSpPr>
      <p:grpSpPr>
        <a:xfrm>
          <a:off x="0" y="0"/>
          <a:ext cx="0" cy="0"/>
          <a:chOff x="0" y="0"/>
          <a:chExt cx="0" cy="0"/>
        </a:xfrm>
      </p:grpSpPr>
      <p:sp>
        <p:nvSpPr>
          <p:cNvPr id="235" name="Google Shape;235;p35"/>
          <p:cNvSpPr txBox="1"/>
          <p:nvPr>
            <p:ph type="title"/>
          </p:nvPr>
        </p:nvSpPr>
        <p:spPr>
          <a:xfrm>
            <a:off x="287725" y="369925"/>
            <a:ext cx="8564700" cy="5028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36" name="Google Shape;236;p35"/>
          <p:cNvSpPr txBox="1"/>
          <p:nvPr>
            <p:ph idx="1" type="body"/>
          </p:nvPr>
        </p:nvSpPr>
        <p:spPr>
          <a:xfrm>
            <a:off x="396850" y="1185400"/>
            <a:ext cx="5553600" cy="11670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7" name="Google Shape;237;p35"/>
          <p:cNvSpPr txBox="1"/>
          <p:nvPr>
            <p:ph idx="2" type="body"/>
          </p:nvPr>
        </p:nvSpPr>
        <p:spPr>
          <a:xfrm>
            <a:off x="396850" y="3248825"/>
            <a:ext cx="5553600" cy="11670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38" name="Google Shape;238;p35"/>
          <p:cNvSpPr/>
          <p:nvPr>
            <p:ph idx="3" type="pic"/>
          </p:nvPr>
        </p:nvSpPr>
        <p:spPr>
          <a:xfrm>
            <a:off x="6355117" y="1185400"/>
            <a:ext cx="2205900" cy="3581400"/>
          </a:xfrm>
          <a:prstGeom prst="roundRect">
            <a:avLst>
              <a:gd fmla="val 2768" name="adj"/>
            </a:avLst>
          </a:prstGeom>
          <a:noFill/>
          <a:ln>
            <a:noFill/>
          </a:ln>
        </p:spPr>
      </p:sp>
    </p:spTree>
  </p:cSld>
  <p:clrMapOvr>
    <a:masterClrMapping/>
  </p:clrMapOvr>
  <p:extLst>
    <p:ext uri="{DCECCB84-F9BA-43D5-87BE-67443E8EF086}">
      <p15:sldGuideLst>
        <p15:guide id="1" orient="horz" pos="1073">
          <p15:clr>
            <a:srgbClr val="E46962"/>
          </p15:clr>
        </p15:guide>
        <p15:guide id="2" pos="250">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Points v1">
  <p:cSld name="CUSTOM_5_1_2">
    <p:spTree>
      <p:nvGrpSpPr>
        <p:cNvPr id="239" name="Shape 239"/>
        <p:cNvGrpSpPr/>
        <p:nvPr/>
      </p:nvGrpSpPr>
      <p:grpSpPr>
        <a:xfrm>
          <a:off x="0" y="0"/>
          <a:ext cx="0" cy="0"/>
          <a:chOff x="0" y="0"/>
          <a:chExt cx="0" cy="0"/>
        </a:xfrm>
      </p:grpSpPr>
      <p:sp>
        <p:nvSpPr>
          <p:cNvPr id="240" name="Google Shape;240;p36"/>
          <p:cNvSpPr txBox="1"/>
          <p:nvPr>
            <p:ph type="title"/>
          </p:nvPr>
        </p:nvSpPr>
        <p:spPr>
          <a:xfrm>
            <a:off x="339450" y="369925"/>
            <a:ext cx="8465100" cy="502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41" name="Google Shape;241;p36"/>
          <p:cNvSpPr txBox="1"/>
          <p:nvPr>
            <p:ph idx="1" type="body"/>
          </p:nvPr>
        </p:nvSpPr>
        <p:spPr>
          <a:xfrm>
            <a:off x="611900" y="1208852"/>
            <a:ext cx="2174400" cy="1872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42" name="Google Shape;242;p36"/>
          <p:cNvSpPr txBox="1"/>
          <p:nvPr>
            <p:ph idx="2" type="body"/>
          </p:nvPr>
        </p:nvSpPr>
        <p:spPr>
          <a:xfrm>
            <a:off x="3514425" y="1208852"/>
            <a:ext cx="2174400" cy="1872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43" name="Google Shape;243;p36"/>
          <p:cNvSpPr txBox="1"/>
          <p:nvPr>
            <p:ph idx="3" type="body"/>
          </p:nvPr>
        </p:nvSpPr>
        <p:spPr>
          <a:xfrm>
            <a:off x="6417400" y="1208852"/>
            <a:ext cx="2172900" cy="1872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extLst>
    <p:ext uri="{DCECCB84-F9BA-43D5-87BE-67443E8EF086}">
      <p15:sldGuideLst>
        <p15:guide id="1" orient="horz" pos="1073">
          <p15:clr>
            <a:srgbClr val="E46962"/>
          </p15:clr>
        </p15:guide>
        <p15:guide id="2" pos="282">
          <p15:clr>
            <a:srgbClr val="E46962"/>
          </p15:clr>
        </p15:guide>
        <p15:guide id="3" orient="horz" pos="836">
          <p15:clr>
            <a:srgbClr val="E46962"/>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Points v2">
  <p:cSld name="CUSTOM_5_1_1">
    <p:spTree>
      <p:nvGrpSpPr>
        <p:cNvPr id="244" name="Shape 244"/>
        <p:cNvGrpSpPr/>
        <p:nvPr/>
      </p:nvGrpSpPr>
      <p:grpSpPr>
        <a:xfrm>
          <a:off x="0" y="0"/>
          <a:ext cx="0" cy="0"/>
          <a:chOff x="0" y="0"/>
          <a:chExt cx="0" cy="0"/>
        </a:xfrm>
      </p:grpSpPr>
      <p:sp>
        <p:nvSpPr>
          <p:cNvPr id="245" name="Google Shape;245;p37"/>
          <p:cNvSpPr txBox="1"/>
          <p:nvPr>
            <p:ph type="title"/>
          </p:nvPr>
        </p:nvSpPr>
        <p:spPr>
          <a:xfrm>
            <a:off x="313501" y="369925"/>
            <a:ext cx="8196000" cy="502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46" name="Google Shape;246;p37"/>
          <p:cNvSpPr txBox="1"/>
          <p:nvPr>
            <p:ph idx="1" type="body"/>
          </p:nvPr>
        </p:nvSpPr>
        <p:spPr>
          <a:xfrm>
            <a:off x="418775" y="1275250"/>
            <a:ext cx="8155200" cy="906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47" name="Google Shape;247;p37"/>
          <p:cNvSpPr txBox="1"/>
          <p:nvPr>
            <p:ph idx="2" type="body"/>
          </p:nvPr>
        </p:nvSpPr>
        <p:spPr>
          <a:xfrm>
            <a:off x="418775" y="2468963"/>
            <a:ext cx="8155200" cy="906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48" name="Google Shape;248;p37"/>
          <p:cNvSpPr txBox="1"/>
          <p:nvPr>
            <p:ph idx="3" type="body"/>
          </p:nvPr>
        </p:nvSpPr>
        <p:spPr>
          <a:xfrm>
            <a:off x="418775" y="3662675"/>
            <a:ext cx="8155200" cy="906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extLst>
    <p:ext uri="{DCECCB84-F9BA-43D5-87BE-67443E8EF086}">
      <p15:sldGuideLst>
        <p15:guide id="1" orient="horz" pos="1073">
          <p15:clr>
            <a:srgbClr val="E46962"/>
          </p15:clr>
        </p15:guide>
        <p15:guide id="2" pos="264">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paragraphs">
  <p:cSld name="TITLE_AND_BODY_1_1_1_1_1">
    <p:spTree>
      <p:nvGrpSpPr>
        <p:cNvPr id="249" name="Shape 249"/>
        <p:cNvGrpSpPr/>
        <p:nvPr/>
      </p:nvGrpSpPr>
      <p:grpSpPr>
        <a:xfrm>
          <a:off x="0" y="0"/>
          <a:ext cx="0" cy="0"/>
          <a:chOff x="0" y="0"/>
          <a:chExt cx="0" cy="0"/>
        </a:xfrm>
      </p:grpSpPr>
      <p:sp>
        <p:nvSpPr>
          <p:cNvPr id="250" name="Google Shape;250;p38"/>
          <p:cNvSpPr/>
          <p:nvPr/>
        </p:nvSpPr>
        <p:spPr>
          <a:xfrm>
            <a:off x="645900" y="1380257"/>
            <a:ext cx="2418600" cy="66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8"/>
          <p:cNvSpPr/>
          <p:nvPr/>
        </p:nvSpPr>
        <p:spPr>
          <a:xfrm>
            <a:off x="6079500" y="1380202"/>
            <a:ext cx="2418600" cy="66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2" name="Google Shape;252;p38"/>
          <p:cNvSpPr/>
          <p:nvPr/>
        </p:nvSpPr>
        <p:spPr>
          <a:xfrm>
            <a:off x="3358950" y="1380202"/>
            <a:ext cx="2418600" cy="66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3" name="Google Shape;253;p38"/>
          <p:cNvSpPr/>
          <p:nvPr/>
        </p:nvSpPr>
        <p:spPr>
          <a:xfrm>
            <a:off x="0" y="0"/>
            <a:ext cx="9144000" cy="66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8"/>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55" name="Google Shape;255;p38"/>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6" name="Google Shape;256;p38"/>
          <p:cNvSpPr txBox="1"/>
          <p:nvPr>
            <p:ph idx="1" type="body"/>
          </p:nvPr>
        </p:nvSpPr>
        <p:spPr>
          <a:xfrm>
            <a:off x="645900" y="1594929"/>
            <a:ext cx="2328600" cy="2188200"/>
          </a:xfrm>
          <a:prstGeom prst="rect">
            <a:avLst/>
          </a:prstGeom>
        </p:spPr>
        <p:txBody>
          <a:bodyPr anchorCtr="0" anchor="t" bIns="91425" lIns="91425" spcFirstLastPara="1" rIns="167400"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57" name="Google Shape;257;p38"/>
          <p:cNvSpPr txBox="1"/>
          <p:nvPr>
            <p:ph idx="2" type="body"/>
          </p:nvPr>
        </p:nvSpPr>
        <p:spPr>
          <a:xfrm>
            <a:off x="3358950" y="1594954"/>
            <a:ext cx="23286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258" name="Google Shape;258;p38"/>
          <p:cNvSpPr txBox="1"/>
          <p:nvPr>
            <p:ph idx="3" type="body"/>
          </p:nvPr>
        </p:nvSpPr>
        <p:spPr>
          <a:xfrm>
            <a:off x="6079500" y="1594954"/>
            <a:ext cx="23286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extLst>
    <p:ext uri="{DCECCB84-F9BA-43D5-87BE-67443E8EF086}">
      <p15:sldGuideLst>
        <p15:guide id="1" orient="horz" pos="1257">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sitive/negative slide">
  <p:cSld name="TITLE_AND_BODY_1_2_1_1_1_1">
    <p:spTree>
      <p:nvGrpSpPr>
        <p:cNvPr id="259" name="Shape 259"/>
        <p:cNvGrpSpPr/>
        <p:nvPr/>
      </p:nvGrpSpPr>
      <p:grpSpPr>
        <a:xfrm>
          <a:off x="0" y="0"/>
          <a:ext cx="0" cy="0"/>
          <a:chOff x="0" y="0"/>
          <a:chExt cx="0" cy="0"/>
        </a:xfrm>
      </p:grpSpPr>
      <p:sp>
        <p:nvSpPr>
          <p:cNvPr id="260" name="Google Shape;260;p39"/>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261" name="Google Shape;261;p39"/>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2" name="Google Shape;262;p39"/>
          <p:cNvSpPr txBox="1"/>
          <p:nvPr>
            <p:ph idx="1" type="body"/>
          </p:nvPr>
        </p:nvSpPr>
        <p:spPr>
          <a:xfrm>
            <a:off x="650850" y="1916463"/>
            <a:ext cx="3776700" cy="26526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accent3"/>
              </a:buClr>
              <a:buSzPts val="1100"/>
              <a:buFont typeface="Inter"/>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63" name="Google Shape;263;p39"/>
          <p:cNvSpPr txBox="1"/>
          <p:nvPr>
            <p:ph idx="2" type="body"/>
          </p:nvPr>
        </p:nvSpPr>
        <p:spPr>
          <a:xfrm>
            <a:off x="4845450" y="1916463"/>
            <a:ext cx="3732300" cy="26526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64" name="Google Shape;264;p39"/>
          <p:cNvSpPr txBox="1"/>
          <p:nvPr>
            <p:ph idx="3" type="subTitle"/>
          </p:nvPr>
        </p:nvSpPr>
        <p:spPr>
          <a:xfrm>
            <a:off x="650850" y="1367825"/>
            <a:ext cx="37767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9pPr>
          </a:lstStyle>
          <a:p/>
        </p:txBody>
      </p:sp>
      <p:sp>
        <p:nvSpPr>
          <p:cNvPr id="265" name="Google Shape;265;p39"/>
          <p:cNvSpPr txBox="1"/>
          <p:nvPr>
            <p:ph idx="4" type="subTitle"/>
          </p:nvPr>
        </p:nvSpPr>
        <p:spPr>
          <a:xfrm>
            <a:off x="4845525" y="1367825"/>
            <a:ext cx="37323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lide">
  <p:cSld name="Default Slide">
    <p:spTree>
      <p:nvGrpSpPr>
        <p:cNvPr id="266" name="Shape 266"/>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us slide - v1">
  <p:cSld name="CUSTOM_16">
    <p:spTree>
      <p:nvGrpSpPr>
        <p:cNvPr id="267" name="Shape 267"/>
        <p:cNvGrpSpPr/>
        <p:nvPr/>
      </p:nvGrpSpPr>
      <p:grpSpPr>
        <a:xfrm>
          <a:off x="0" y="0"/>
          <a:ext cx="0" cy="0"/>
          <a:chOff x="0" y="0"/>
          <a:chExt cx="0" cy="0"/>
        </a:xfrm>
      </p:grpSpPr>
      <p:sp>
        <p:nvSpPr>
          <p:cNvPr id="268" name="Google Shape;268;p41"/>
          <p:cNvSpPr/>
          <p:nvPr/>
        </p:nvSpPr>
        <p:spPr>
          <a:xfrm>
            <a:off x="581025" y="1857300"/>
            <a:ext cx="8011500" cy="200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1"/>
          <p:cNvSpPr txBox="1"/>
          <p:nvPr>
            <p:ph type="title"/>
          </p:nvPr>
        </p:nvSpPr>
        <p:spPr>
          <a:xfrm>
            <a:off x="581025" y="3114750"/>
            <a:ext cx="3224700" cy="981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270" name="Google Shape;270;p41"/>
          <p:cNvSpPr/>
          <p:nvPr>
            <p:ph idx="2" type="pic"/>
          </p:nvPr>
        </p:nvSpPr>
        <p:spPr>
          <a:xfrm>
            <a:off x="0" y="0"/>
            <a:ext cx="9144000" cy="1857300"/>
          </a:xfrm>
          <a:prstGeom prst="rect">
            <a:avLst/>
          </a:prstGeom>
          <a:noFill/>
          <a:ln>
            <a:noFill/>
          </a:ln>
        </p:spPr>
      </p:sp>
      <p:sp>
        <p:nvSpPr>
          <p:cNvPr id="271" name="Google Shape;271;p41"/>
          <p:cNvSpPr txBox="1"/>
          <p:nvPr>
            <p:ph idx="1" type="body"/>
          </p:nvPr>
        </p:nvSpPr>
        <p:spPr>
          <a:xfrm>
            <a:off x="4347675" y="2838575"/>
            <a:ext cx="4230000" cy="428700"/>
          </a:xfrm>
          <a:prstGeom prst="rect">
            <a:avLst/>
          </a:prstGeom>
        </p:spPr>
        <p:txBody>
          <a:bodyPr anchorCtr="0" anchor="ctr" bIns="91425" lIns="0"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cxnSp>
        <p:nvCxnSpPr>
          <p:cNvPr id="272" name="Google Shape;272;p41"/>
          <p:cNvCxnSpPr/>
          <p:nvPr/>
        </p:nvCxnSpPr>
        <p:spPr>
          <a:xfrm>
            <a:off x="4076700" y="2390775"/>
            <a:ext cx="0" cy="2533800"/>
          </a:xfrm>
          <a:prstGeom prst="straightConnector1">
            <a:avLst/>
          </a:prstGeom>
          <a:noFill/>
          <a:ln cap="flat" cmpd="sng" w="19050">
            <a:solidFill>
              <a:schemeClr val="accent5"/>
            </a:solidFill>
            <a:prstDash val="solid"/>
            <a:round/>
            <a:headEnd len="med" w="med" type="none"/>
            <a:tailEnd len="med" w="med" type="none"/>
          </a:ln>
        </p:spPr>
      </p:cxnSp>
      <p:sp>
        <p:nvSpPr>
          <p:cNvPr id="273" name="Google Shape;273;p41"/>
          <p:cNvSpPr txBox="1"/>
          <p:nvPr>
            <p:ph idx="3" type="body"/>
          </p:nvPr>
        </p:nvSpPr>
        <p:spPr>
          <a:xfrm>
            <a:off x="4347675" y="3667225"/>
            <a:ext cx="4230000" cy="428700"/>
          </a:xfrm>
          <a:prstGeom prst="rect">
            <a:avLst/>
          </a:prstGeom>
        </p:spPr>
        <p:txBody>
          <a:bodyPr anchorCtr="0" anchor="ctr" bIns="91425" lIns="0"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74" name="Google Shape;274;p41"/>
          <p:cNvSpPr txBox="1"/>
          <p:nvPr>
            <p:ph idx="4" type="body"/>
          </p:nvPr>
        </p:nvSpPr>
        <p:spPr>
          <a:xfrm>
            <a:off x="4347675" y="4495875"/>
            <a:ext cx="4230000" cy="428700"/>
          </a:xfrm>
          <a:prstGeom prst="rect">
            <a:avLst/>
          </a:prstGeom>
        </p:spPr>
        <p:txBody>
          <a:bodyPr anchorCtr="0" anchor="ctr" bIns="91425" lIns="0"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75" name="Google Shape;275;p41"/>
          <p:cNvSpPr txBox="1"/>
          <p:nvPr/>
        </p:nvSpPr>
        <p:spPr>
          <a:xfrm>
            <a:off x="4347675" y="2438375"/>
            <a:ext cx="4082700" cy="352500"/>
          </a:xfrm>
          <a:prstGeom prst="rect">
            <a:avLst/>
          </a:prstGeom>
          <a:noFill/>
          <a:ln>
            <a:noFill/>
          </a:ln>
        </p:spPr>
        <p:txBody>
          <a:bodyPr anchorCtr="0" anchor="t"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Number</a:t>
            </a:r>
            <a:endParaRPr>
              <a:solidFill>
                <a:schemeClr val="accent5"/>
              </a:solidFill>
              <a:latin typeface="Space Grotesk SemiBold"/>
              <a:ea typeface="Space Grotesk SemiBold"/>
              <a:cs typeface="Space Grotesk SemiBold"/>
              <a:sym typeface="Space Grotesk SemiBold"/>
            </a:endParaRPr>
          </a:p>
        </p:txBody>
      </p:sp>
      <p:sp>
        <p:nvSpPr>
          <p:cNvPr id="276" name="Google Shape;276;p41"/>
          <p:cNvSpPr txBox="1"/>
          <p:nvPr/>
        </p:nvSpPr>
        <p:spPr>
          <a:xfrm>
            <a:off x="4347675" y="3286200"/>
            <a:ext cx="4082700" cy="352500"/>
          </a:xfrm>
          <a:prstGeom prst="rect">
            <a:avLst/>
          </a:prstGeom>
          <a:noFill/>
          <a:ln>
            <a:noFill/>
          </a:ln>
        </p:spPr>
        <p:txBody>
          <a:bodyPr anchorCtr="0" anchor="t"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Email</a:t>
            </a:r>
            <a:endParaRPr>
              <a:solidFill>
                <a:schemeClr val="accent5"/>
              </a:solidFill>
              <a:latin typeface="Space Grotesk SemiBold"/>
              <a:ea typeface="Space Grotesk SemiBold"/>
              <a:cs typeface="Space Grotesk SemiBold"/>
              <a:sym typeface="Space Grotesk SemiBold"/>
            </a:endParaRPr>
          </a:p>
        </p:txBody>
      </p:sp>
      <p:sp>
        <p:nvSpPr>
          <p:cNvPr id="277" name="Google Shape;277;p41"/>
          <p:cNvSpPr txBox="1"/>
          <p:nvPr/>
        </p:nvSpPr>
        <p:spPr>
          <a:xfrm>
            <a:off x="4347675" y="4114875"/>
            <a:ext cx="4082700" cy="352500"/>
          </a:xfrm>
          <a:prstGeom prst="rect">
            <a:avLst/>
          </a:prstGeom>
          <a:noFill/>
          <a:ln>
            <a:noFill/>
          </a:ln>
        </p:spPr>
        <p:txBody>
          <a:bodyPr anchorCtr="0" anchor="t"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Site Link</a:t>
            </a:r>
            <a:endParaRPr>
              <a:solidFill>
                <a:schemeClr val="accent5"/>
              </a:solidFill>
              <a:latin typeface="Space Grotesk SemiBold"/>
              <a:ea typeface="Space Grotesk SemiBold"/>
              <a:cs typeface="Space Grotesk SemiBold"/>
              <a:sym typeface="Space Grotesk SemiBold"/>
            </a:endParaRPr>
          </a:p>
        </p:txBody>
      </p:sp>
    </p:spTree>
  </p:cSld>
  <p:clrMapOvr>
    <a:masterClrMapping/>
  </p:clrMapOvr>
  <p:extLst>
    <p:ext uri="{DCECCB84-F9BA-43D5-87BE-67443E8EF086}">
      <p15:sldGuideLst>
        <p15:guide id="1" orient="horz" pos="1659">
          <p15:clr>
            <a:srgbClr val="E46962"/>
          </p15:clr>
        </p15:guide>
        <p15:guide id="2" orient="horz" pos="2181">
          <p15:clr>
            <a:srgbClr val="E46962"/>
          </p15:clr>
        </p15:guide>
        <p15:guide id="3" orient="horz" pos="2703">
          <p15:clr>
            <a:srgbClr val="E46962"/>
          </p15:clr>
        </p15:guide>
        <p15:guide id="4" pos="2739">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slide - v1">
  <p:cSld name="CUSTOM_19">
    <p:spTree>
      <p:nvGrpSpPr>
        <p:cNvPr id="278" name="Shape 278"/>
        <p:cNvGrpSpPr/>
        <p:nvPr/>
      </p:nvGrpSpPr>
      <p:grpSpPr>
        <a:xfrm>
          <a:off x="0" y="0"/>
          <a:ext cx="0" cy="0"/>
          <a:chOff x="0" y="0"/>
          <a:chExt cx="0" cy="0"/>
        </a:xfrm>
      </p:grpSpPr>
      <p:sp>
        <p:nvSpPr>
          <p:cNvPr id="279" name="Google Shape;279;p42"/>
          <p:cNvSpPr/>
          <p:nvPr/>
        </p:nvSpPr>
        <p:spPr>
          <a:xfrm>
            <a:off x="8018400" y="-28575"/>
            <a:ext cx="1125600" cy="5172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80" name="Google Shape;280;p42"/>
          <p:cNvSpPr/>
          <p:nvPr/>
        </p:nvSpPr>
        <p:spPr>
          <a:xfrm>
            <a:off x="496400" y="1017725"/>
            <a:ext cx="8081400" cy="3781800"/>
          </a:xfrm>
          <a:prstGeom prst="round1Rect">
            <a:avLst>
              <a:gd fmla="val 16667" name="adj"/>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2"/>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282" name="Google Shape;282;p42"/>
          <p:cNvSpPr/>
          <p:nvPr>
            <p:ph idx="2" type="pic"/>
          </p:nvPr>
        </p:nvSpPr>
        <p:spPr>
          <a:xfrm>
            <a:off x="803400" y="1392150"/>
            <a:ext cx="2238300" cy="2238300"/>
          </a:xfrm>
          <a:prstGeom prst="ellipse">
            <a:avLst/>
          </a:prstGeom>
          <a:noFill/>
          <a:ln>
            <a:noFill/>
          </a:ln>
        </p:spPr>
      </p:sp>
      <p:sp>
        <p:nvSpPr>
          <p:cNvPr id="283" name="Google Shape;283;p42"/>
          <p:cNvSpPr txBox="1"/>
          <p:nvPr>
            <p:ph idx="1" type="body"/>
          </p:nvPr>
        </p:nvSpPr>
        <p:spPr>
          <a:xfrm>
            <a:off x="803400" y="4095573"/>
            <a:ext cx="3857400" cy="321000"/>
          </a:xfrm>
          <a:prstGeom prst="rect">
            <a:avLst/>
          </a:prstGeom>
        </p:spPr>
        <p:txBody>
          <a:bodyPr anchorCtr="0" anchor="t" bIns="91425" lIns="0" spcFirstLastPara="1" rIns="91425" wrap="square" tIns="91425">
            <a:normAutofit/>
          </a:bodyPr>
          <a:lstStyle>
            <a:lvl1pPr indent="-298450" lvl="0" marL="457200">
              <a:lnSpc>
                <a:spcPct val="100000"/>
              </a:lnSpc>
              <a:spcBef>
                <a:spcPts val="0"/>
              </a:spcBef>
              <a:spcAft>
                <a:spcPts val="0"/>
              </a:spcAft>
              <a:buSzPts val="1100"/>
              <a:buChar char="●"/>
              <a:defRPr/>
            </a:lvl1pPr>
            <a:lvl2pPr indent="-298450" lvl="1" marL="914400">
              <a:lnSpc>
                <a:spcPct val="100000"/>
              </a:lnSpc>
              <a:spcBef>
                <a:spcPts val="0"/>
              </a:spcBef>
              <a:spcAft>
                <a:spcPts val="0"/>
              </a:spcAft>
              <a:buSzPts val="1100"/>
              <a:buChar char="○"/>
              <a:defRPr/>
            </a:lvl2pPr>
            <a:lvl3pPr indent="-298450" lvl="2" marL="1371600">
              <a:lnSpc>
                <a:spcPct val="100000"/>
              </a:lnSpc>
              <a:spcBef>
                <a:spcPts val="0"/>
              </a:spcBef>
              <a:spcAft>
                <a:spcPts val="0"/>
              </a:spcAft>
              <a:buSzPts val="1100"/>
              <a:buChar char="■"/>
              <a:defRPr/>
            </a:lvl3pPr>
            <a:lvl4pPr indent="-298450" lvl="3" marL="1828800">
              <a:lnSpc>
                <a:spcPct val="100000"/>
              </a:lnSpc>
              <a:spcBef>
                <a:spcPts val="0"/>
              </a:spcBef>
              <a:spcAft>
                <a:spcPts val="0"/>
              </a:spcAft>
              <a:buSzPts val="1100"/>
              <a:buChar char="●"/>
              <a:defRPr/>
            </a:lvl4pPr>
            <a:lvl5pPr indent="-298450" lvl="4" marL="2286000">
              <a:lnSpc>
                <a:spcPct val="100000"/>
              </a:lnSpc>
              <a:spcBef>
                <a:spcPts val="0"/>
              </a:spcBef>
              <a:spcAft>
                <a:spcPts val="0"/>
              </a:spcAft>
              <a:buSzPts val="1100"/>
              <a:buChar char="○"/>
              <a:defRPr/>
            </a:lvl5pPr>
            <a:lvl6pPr indent="-298450" lvl="5" marL="2743200">
              <a:lnSpc>
                <a:spcPct val="100000"/>
              </a:lnSpc>
              <a:spcBef>
                <a:spcPts val="0"/>
              </a:spcBef>
              <a:spcAft>
                <a:spcPts val="0"/>
              </a:spcAft>
              <a:buSzPts val="1100"/>
              <a:buChar char="■"/>
              <a:defRPr/>
            </a:lvl6pPr>
            <a:lvl7pPr indent="-298450" lvl="6" marL="3200400">
              <a:lnSpc>
                <a:spcPct val="100000"/>
              </a:lnSpc>
              <a:spcBef>
                <a:spcPts val="0"/>
              </a:spcBef>
              <a:spcAft>
                <a:spcPts val="0"/>
              </a:spcAft>
              <a:buSzPts val="1100"/>
              <a:buChar char="●"/>
              <a:defRPr/>
            </a:lvl7pPr>
            <a:lvl8pPr indent="-298450" lvl="7" marL="3657600">
              <a:lnSpc>
                <a:spcPct val="100000"/>
              </a:lnSpc>
              <a:spcBef>
                <a:spcPts val="0"/>
              </a:spcBef>
              <a:spcAft>
                <a:spcPts val="0"/>
              </a:spcAft>
              <a:buSzPts val="1100"/>
              <a:buChar char="○"/>
              <a:defRPr/>
            </a:lvl8pPr>
            <a:lvl9pPr indent="-298450" lvl="8" marL="4114800">
              <a:lnSpc>
                <a:spcPct val="100000"/>
              </a:lnSpc>
              <a:spcBef>
                <a:spcPts val="0"/>
              </a:spcBef>
              <a:spcAft>
                <a:spcPts val="0"/>
              </a:spcAft>
              <a:buSzPts val="1100"/>
              <a:buChar char="■"/>
              <a:defRPr/>
            </a:lvl9pPr>
          </a:lstStyle>
          <a:p/>
        </p:txBody>
      </p:sp>
      <p:sp>
        <p:nvSpPr>
          <p:cNvPr id="284" name="Google Shape;284;p42"/>
          <p:cNvSpPr txBox="1"/>
          <p:nvPr>
            <p:ph idx="3" type="subTitle"/>
          </p:nvPr>
        </p:nvSpPr>
        <p:spPr>
          <a:xfrm>
            <a:off x="803400" y="3756150"/>
            <a:ext cx="2632200" cy="321000"/>
          </a:xfrm>
          <a:prstGeom prst="rect">
            <a:avLst/>
          </a:prstGeom>
        </p:spPr>
        <p:txBody>
          <a:bodyPr anchorCtr="0" anchor="ctr" bIns="91425" lIns="0" spcFirstLastPara="1" rIns="91425" wrap="square" tIns="90000">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85" name="Google Shape;285;p42"/>
          <p:cNvSpPr txBox="1"/>
          <p:nvPr>
            <p:ph idx="4" type="body"/>
          </p:nvPr>
        </p:nvSpPr>
        <p:spPr>
          <a:xfrm>
            <a:off x="3201650" y="1392150"/>
            <a:ext cx="4816800" cy="1889700"/>
          </a:xfrm>
          <a:prstGeom prst="rect">
            <a:avLst/>
          </a:prstGeom>
        </p:spPr>
        <p:txBody>
          <a:bodyPr anchorCtr="0" anchor="t" bIns="91425" lIns="0"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extLst>
    <p:ext uri="{DCECCB84-F9BA-43D5-87BE-67443E8EF086}">
      <p15:sldGuideLst>
        <p15:guide id="1" pos="2164">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s slide - v2">
  <p:cSld name="CUSTOM_23">
    <p:spTree>
      <p:nvGrpSpPr>
        <p:cNvPr id="286" name="Shape 286"/>
        <p:cNvGrpSpPr/>
        <p:nvPr/>
      </p:nvGrpSpPr>
      <p:grpSpPr>
        <a:xfrm>
          <a:off x="0" y="0"/>
          <a:ext cx="0" cy="0"/>
          <a:chOff x="0" y="0"/>
          <a:chExt cx="0" cy="0"/>
        </a:xfrm>
      </p:grpSpPr>
      <p:sp>
        <p:nvSpPr>
          <p:cNvPr id="287" name="Google Shape;287;p43"/>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288" name="Google Shape;288;p43"/>
          <p:cNvSpPr/>
          <p:nvPr/>
        </p:nvSpPr>
        <p:spPr>
          <a:xfrm>
            <a:off x="0" y="2609850"/>
            <a:ext cx="9144000" cy="2533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89" name="Google Shape;289;p43"/>
          <p:cNvSpPr/>
          <p:nvPr/>
        </p:nvSpPr>
        <p:spPr>
          <a:xfrm>
            <a:off x="1114350" y="1552500"/>
            <a:ext cx="6915300" cy="2152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3"/>
          <p:cNvSpPr txBox="1"/>
          <p:nvPr/>
        </p:nvSpPr>
        <p:spPr>
          <a:xfrm>
            <a:off x="1347300" y="1552500"/>
            <a:ext cx="5715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5"/>
                </a:solidFill>
                <a:latin typeface="Lobster"/>
                <a:ea typeface="Lobster"/>
                <a:cs typeface="Lobster"/>
                <a:sym typeface="Lobster"/>
              </a:rPr>
              <a:t>“</a:t>
            </a:r>
            <a:endParaRPr sz="9600">
              <a:solidFill>
                <a:schemeClr val="accent5"/>
              </a:solidFill>
              <a:latin typeface="Lobster"/>
              <a:ea typeface="Lobster"/>
              <a:cs typeface="Lobster"/>
              <a:sym typeface="Lobster"/>
            </a:endParaRPr>
          </a:p>
        </p:txBody>
      </p:sp>
      <p:sp>
        <p:nvSpPr>
          <p:cNvPr id="291" name="Google Shape;291;p43"/>
          <p:cNvSpPr txBox="1"/>
          <p:nvPr/>
        </p:nvSpPr>
        <p:spPr>
          <a:xfrm flipH="1" rot="10800000">
            <a:off x="7376625" y="3113925"/>
            <a:ext cx="5715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600">
                <a:solidFill>
                  <a:schemeClr val="accent5"/>
                </a:solidFill>
                <a:latin typeface="Lobster"/>
                <a:ea typeface="Lobster"/>
                <a:cs typeface="Lobster"/>
                <a:sym typeface="Lobster"/>
              </a:rPr>
              <a:t>“</a:t>
            </a:r>
            <a:endParaRPr sz="9600">
              <a:solidFill>
                <a:schemeClr val="accent5"/>
              </a:solidFill>
              <a:latin typeface="Lobster"/>
              <a:ea typeface="Lobster"/>
              <a:cs typeface="Lobster"/>
              <a:sym typeface="Lobster"/>
            </a:endParaRPr>
          </a:p>
        </p:txBody>
      </p:sp>
      <p:sp>
        <p:nvSpPr>
          <p:cNvPr id="292" name="Google Shape;292;p43"/>
          <p:cNvSpPr txBox="1"/>
          <p:nvPr>
            <p:ph idx="1" type="body"/>
          </p:nvPr>
        </p:nvSpPr>
        <p:spPr>
          <a:xfrm>
            <a:off x="2044800" y="1882800"/>
            <a:ext cx="5186100" cy="1408500"/>
          </a:xfrm>
          <a:prstGeom prst="rect">
            <a:avLst/>
          </a:prstGeom>
        </p:spPr>
        <p:txBody>
          <a:bodyPr anchorCtr="0" anchor="ctr" bIns="180000" lIns="180000" spcFirstLastPara="1" rIns="180000" wrap="square" tIns="180000">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1 1">
  <p:cSld name="TITLE_AND_BODY_2">
    <p:spTree>
      <p:nvGrpSpPr>
        <p:cNvPr id="293" name="Shape 293"/>
        <p:cNvGrpSpPr/>
        <p:nvPr/>
      </p:nvGrpSpPr>
      <p:grpSpPr>
        <a:xfrm>
          <a:off x="0" y="0"/>
          <a:ext cx="0" cy="0"/>
          <a:chOff x="0" y="0"/>
          <a:chExt cx="0" cy="0"/>
        </a:xfrm>
      </p:grpSpPr>
      <p:sp>
        <p:nvSpPr>
          <p:cNvPr id="294" name="Google Shape;294;p44"/>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295" name="Google Shape;295;p44"/>
          <p:cNvSpPr txBox="1"/>
          <p:nvPr>
            <p:ph idx="1" type="body"/>
          </p:nvPr>
        </p:nvSpPr>
        <p:spPr>
          <a:xfrm>
            <a:off x="650850" y="1987200"/>
            <a:ext cx="3776700" cy="2766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96" name="Google Shape;296;p44"/>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7" name="Google Shape;297;p44"/>
          <p:cNvSpPr txBox="1"/>
          <p:nvPr>
            <p:ph idx="2" type="body"/>
          </p:nvPr>
        </p:nvSpPr>
        <p:spPr>
          <a:xfrm>
            <a:off x="4845450" y="1987200"/>
            <a:ext cx="3732300" cy="2766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98" name="Google Shape;298;p44"/>
          <p:cNvSpPr/>
          <p:nvPr/>
        </p:nvSpPr>
        <p:spPr>
          <a:xfrm>
            <a:off x="566250" y="1370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99" name="Google Shape;299;p44"/>
          <p:cNvSpPr/>
          <p:nvPr/>
        </p:nvSpPr>
        <p:spPr>
          <a:xfrm>
            <a:off x="4760850" y="1370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00" name="Google Shape;300;p44"/>
          <p:cNvSpPr/>
          <p:nvPr/>
        </p:nvSpPr>
        <p:spPr>
          <a:xfrm>
            <a:off x="566250" y="1738675"/>
            <a:ext cx="156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01" name="Google Shape;301;p44"/>
          <p:cNvSpPr/>
          <p:nvPr/>
        </p:nvSpPr>
        <p:spPr>
          <a:xfrm>
            <a:off x="4760850" y="1738675"/>
            <a:ext cx="156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02" name="Google Shape;302;p44"/>
          <p:cNvSpPr txBox="1"/>
          <p:nvPr>
            <p:ph idx="3" type="subTitle"/>
          </p:nvPr>
        </p:nvSpPr>
        <p:spPr>
          <a:xfrm>
            <a:off x="650850" y="1349950"/>
            <a:ext cx="37323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None/>
              <a:defRPr b="1"/>
            </a:lvl2pPr>
            <a:lvl3pPr lvl="2">
              <a:lnSpc>
                <a:spcPct val="100000"/>
              </a:lnSpc>
              <a:spcBef>
                <a:spcPts val="0"/>
              </a:spcBef>
              <a:spcAft>
                <a:spcPts val="0"/>
              </a:spcAft>
              <a:buSzPts val="1400"/>
              <a:buNone/>
              <a:defRPr b="1"/>
            </a:lvl3pPr>
            <a:lvl4pPr lvl="3">
              <a:lnSpc>
                <a:spcPct val="100000"/>
              </a:lnSpc>
              <a:spcBef>
                <a:spcPts val="0"/>
              </a:spcBef>
              <a:spcAft>
                <a:spcPts val="0"/>
              </a:spcAft>
              <a:buSzPts val="1400"/>
              <a:buNone/>
              <a:defRPr b="1"/>
            </a:lvl4pPr>
            <a:lvl5pPr lvl="4">
              <a:lnSpc>
                <a:spcPct val="100000"/>
              </a:lnSpc>
              <a:spcBef>
                <a:spcPts val="0"/>
              </a:spcBef>
              <a:spcAft>
                <a:spcPts val="0"/>
              </a:spcAft>
              <a:buSzPts val="1400"/>
              <a:buNone/>
              <a:defRPr b="1"/>
            </a:lvl5pPr>
            <a:lvl6pPr lvl="5">
              <a:lnSpc>
                <a:spcPct val="100000"/>
              </a:lnSpc>
              <a:spcBef>
                <a:spcPts val="0"/>
              </a:spcBef>
              <a:spcAft>
                <a:spcPts val="0"/>
              </a:spcAft>
              <a:buSzPts val="1400"/>
              <a:buNone/>
              <a:defRPr b="1"/>
            </a:lvl6pPr>
            <a:lvl7pPr lvl="6">
              <a:lnSpc>
                <a:spcPct val="100000"/>
              </a:lnSpc>
              <a:spcBef>
                <a:spcPts val="0"/>
              </a:spcBef>
              <a:spcAft>
                <a:spcPts val="0"/>
              </a:spcAft>
              <a:buSzPts val="1400"/>
              <a:buNone/>
              <a:defRPr b="1"/>
            </a:lvl7pPr>
            <a:lvl8pPr lvl="7">
              <a:lnSpc>
                <a:spcPct val="100000"/>
              </a:lnSpc>
              <a:spcBef>
                <a:spcPts val="0"/>
              </a:spcBef>
              <a:spcAft>
                <a:spcPts val="0"/>
              </a:spcAft>
              <a:buSzPts val="1400"/>
              <a:buNone/>
              <a:defRPr b="1"/>
            </a:lvl8pPr>
            <a:lvl9pPr lvl="8">
              <a:lnSpc>
                <a:spcPct val="100000"/>
              </a:lnSpc>
              <a:spcBef>
                <a:spcPts val="0"/>
              </a:spcBef>
              <a:spcAft>
                <a:spcPts val="0"/>
              </a:spcAft>
              <a:buSzPts val="1400"/>
              <a:buNone/>
              <a:defRPr b="1"/>
            </a:lvl9pPr>
          </a:lstStyle>
          <a:p/>
        </p:txBody>
      </p:sp>
      <p:sp>
        <p:nvSpPr>
          <p:cNvPr id="303" name="Google Shape;303;p44"/>
          <p:cNvSpPr txBox="1"/>
          <p:nvPr>
            <p:ph idx="4" type="subTitle"/>
          </p:nvPr>
        </p:nvSpPr>
        <p:spPr>
          <a:xfrm>
            <a:off x="4845525" y="1367825"/>
            <a:ext cx="37323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None/>
              <a:defRPr b="1"/>
            </a:lvl2pPr>
            <a:lvl3pPr lvl="2">
              <a:lnSpc>
                <a:spcPct val="100000"/>
              </a:lnSpc>
              <a:spcBef>
                <a:spcPts val="0"/>
              </a:spcBef>
              <a:spcAft>
                <a:spcPts val="0"/>
              </a:spcAft>
              <a:buSzPts val="1400"/>
              <a:buNone/>
              <a:defRPr b="1"/>
            </a:lvl3pPr>
            <a:lvl4pPr lvl="3">
              <a:lnSpc>
                <a:spcPct val="100000"/>
              </a:lnSpc>
              <a:spcBef>
                <a:spcPts val="0"/>
              </a:spcBef>
              <a:spcAft>
                <a:spcPts val="0"/>
              </a:spcAft>
              <a:buSzPts val="1400"/>
              <a:buNone/>
              <a:defRPr b="1"/>
            </a:lvl4pPr>
            <a:lvl5pPr lvl="4">
              <a:lnSpc>
                <a:spcPct val="100000"/>
              </a:lnSpc>
              <a:spcBef>
                <a:spcPts val="0"/>
              </a:spcBef>
              <a:spcAft>
                <a:spcPts val="0"/>
              </a:spcAft>
              <a:buSzPts val="1400"/>
              <a:buNone/>
              <a:defRPr b="1"/>
            </a:lvl5pPr>
            <a:lvl6pPr lvl="5">
              <a:lnSpc>
                <a:spcPct val="100000"/>
              </a:lnSpc>
              <a:spcBef>
                <a:spcPts val="0"/>
              </a:spcBef>
              <a:spcAft>
                <a:spcPts val="0"/>
              </a:spcAft>
              <a:buSzPts val="1400"/>
              <a:buNone/>
              <a:defRPr b="1"/>
            </a:lvl6pPr>
            <a:lvl7pPr lvl="6">
              <a:lnSpc>
                <a:spcPct val="100000"/>
              </a:lnSpc>
              <a:spcBef>
                <a:spcPts val="0"/>
              </a:spcBef>
              <a:spcAft>
                <a:spcPts val="0"/>
              </a:spcAft>
              <a:buSzPts val="1400"/>
              <a:buNone/>
              <a:defRPr b="1"/>
            </a:lvl7pPr>
            <a:lvl8pPr lvl="7">
              <a:lnSpc>
                <a:spcPct val="100000"/>
              </a:lnSpc>
              <a:spcBef>
                <a:spcPts val="0"/>
              </a:spcBef>
              <a:spcAft>
                <a:spcPts val="0"/>
              </a:spcAft>
              <a:buSzPts val="1400"/>
              <a:buNone/>
              <a:defRPr b="1"/>
            </a:lvl8pPr>
            <a:lvl9pPr lvl="8">
              <a:lnSpc>
                <a:spcPct val="100000"/>
              </a:lnSpc>
              <a:spcBef>
                <a:spcPts val="0"/>
              </a:spcBef>
              <a:spcAft>
                <a:spcPts val="0"/>
              </a:spcAft>
              <a:buSzPts val="1400"/>
              <a:buNone/>
              <a:defRPr b="1"/>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2">
  <p:cSld name="TITLE_AND_BODY_1_4">
    <p:spTree>
      <p:nvGrpSpPr>
        <p:cNvPr id="304" name="Shape 304"/>
        <p:cNvGrpSpPr/>
        <p:nvPr/>
      </p:nvGrpSpPr>
      <p:grpSpPr>
        <a:xfrm>
          <a:off x="0" y="0"/>
          <a:ext cx="0" cy="0"/>
          <a:chOff x="0" y="0"/>
          <a:chExt cx="0" cy="0"/>
        </a:xfrm>
      </p:grpSpPr>
      <p:sp>
        <p:nvSpPr>
          <p:cNvPr id="305" name="Google Shape;305;p45"/>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306" name="Google Shape;306;p45"/>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7" name="Google Shape;307;p45"/>
          <p:cNvSpPr txBox="1"/>
          <p:nvPr>
            <p:ph idx="1" type="body"/>
          </p:nvPr>
        </p:nvSpPr>
        <p:spPr>
          <a:xfrm>
            <a:off x="4427475" y="1377275"/>
            <a:ext cx="4150200" cy="1480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08" name="Google Shape;308;p45"/>
          <p:cNvSpPr txBox="1"/>
          <p:nvPr>
            <p:ph idx="2" type="body"/>
          </p:nvPr>
        </p:nvSpPr>
        <p:spPr>
          <a:xfrm>
            <a:off x="4427475" y="3088775"/>
            <a:ext cx="4150200" cy="1480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09" name="Google Shape;309;p45"/>
          <p:cNvSpPr txBox="1"/>
          <p:nvPr>
            <p:ph idx="3" type="subTitle"/>
          </p:nvPr>
        </p:nvSpPr>
        <p:spPr>
          <a:xfrm>
            <a:off x="566250" y="1395850"/>
            <a:ext cx="3318600" cy="393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None/>
              <a:defRPr sz="1200">
                <a:solidFill>
                  <a:schemeClr val="accent5"/>
                </a:solidFill>
              </a:defRPr>
            </a:lvl1pPr>
            <a:lvl2pPr lvl="1">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9pPr>
          </a:lstStyle>
          <a:p/>
        </p:txBody>
      </p:sp>
      <p:sp>
        <p:nvSpPr>
          <p:cNvPr id="310" name="Google Shape;310;p45"/>
          <p:cNvSpPr txBox="1"/>
          <p:nvPr>
            <p:ph idx="4" type="subTitle"/>
          </p:nvPr>
        </p:nvSpPr>
        <p:spPr>
          <a:xfrm>
            <a:off x="566250" y="3088775"/>
            <a:ext cx="3318600" cy="393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None/>
              <a:defRPr sz="1200">
                <a:solidFill>
                  <a:schemeClr val="accent5"/>
                </a:solidFill>
              </a:defRPr>
            </a:lvl1pPr>
            <a:lvl2pPr lvl="1">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b="0" sz="12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3">
  <p:cSld name="TITLE_AND_BODY_1_1_2">
    <p:spTree>
      <p:nvGrpSpPr>
        <p:cNvPr id="311" name="Shape 311"/>
        <p:cNvGrpSpPr/>
        <p:nvPr/>
      </p:nvGrpSpPr>
      <p:grpSpPr>
        <a:xfrm>
          <a:off x="0" y="0"/>
          <a:ext cx="0" cy="0"/>
          <a:chOff x="0" y="0"/>
          <a:chExt cx="0" cy="0"/>
        </a:xfrm>
      </p:grpSpPr>
      <p:sp>
        <p:nvSpPr>
          <p:cNvPr id="312" name="Google Shape;312;p46"/>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313" name="Google Shape;313;p46"/>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4" name="Google Shape;314;p46"/>
          <p:cNvSpPr txBox="1"/>
          <p:nvPr>
            <p:ph idx="1" type="body"/>
          </p:nvPr>
        </p:nvSpPr>
        <p:spPr>
          <a:xfrm>
            <a:off x="566250" y="1899000"/>
            <a:ext cx="3243300" cy="2365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15" name="Google Shape;315;p46"/>
          <p:cNvSpPr txBox="1"/>
          <p:nvPr>
            <p:ph idx="2" type="body"/>
          </p:nvPr>
        </p:nvSpPr>
        <p:spPr>
          <a:xfrm>
            <a:off x="5226525" y="1899000"/>
            <a:ext cx="3243300" cy="2365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16" name="Google Shape;316;p46"/>
          <p:cNvSpPr txBox="1"/>
          <p:nvPr>
            <p:ph idx="3" type="subTitle"/>
          </p:nvPr>
        </p:nvSpPr>
        <p:spPr>
          <a:xfrm>
            <a:off x="566250" y="1406475"/>
            <a:ext cx="3243300" cy="447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317" name="Google Shape;317;p46"/>
          <p:cNvSpPr txBox="1"/>
          <p:nvPr>
            <p:ph idx="4" type="subTitle"/>
          </p:nvPr>
        </p:nvSpPr>
        <p:spPr>
          <a:xfrm>
            <a:off x="5226525" y="1382475"/>
            <a:ext cx="3243300" cy="471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Tree>
  </p:cSld>
  <p:clrMapOvr>
    <a:masterClrMapping/>
  </p:clrMapOvr>
  <p:extLst>
    <p:ext uri="{DCECCB84-F9BA-43D5-87BE-67443E8EF086}">
      <p15:sldGuideLst>
        <p15:guide id="1" orient="horz" pos="1473">
          <p15:clr>
            <a:srgbClr val="E46962"/>
          </p15:clr>
        </p15:guide>
        <p15:guide id="2" orient="horz" pos="2689">
          <p15:clr>
            <a:srgbClr val="E46962"/>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1 Image">
  <p:cSld name="TITLE_AND_BODY_1_1_2_3">
    <p:spTree>
      <p:nvGrpSpPr>
        <p:cNvPr id="318" name="Shape 318"/>
        <p:cNvGrpSpPr/>
        <p:nvPr/>
      </p:nvGrpSpPr>
      <p:grpSpPr>
        <a:xfrm>
          <a:off x="0" y="0"/>
          <a:ext cx="0" cy="0"/>
          <a:chOff x="0" y="0"/>
          <a:chExt cx="0" cy="0"/>
        </a:xfrm>
      </p:grpSpPr>
      <p:sp>
        <p:nvSpPr>
          <p:cNvPr id="319" name="Google Shape;319;p47"/>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320" name="Google Shape;320;p47"/>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1" name="Google Shape;321;p47"/>
          <p:cNvSpPr txBox="1"/>
          <p:nvPr>
            <p:ph idx="1" type="body"/>
          </p:nvPr>
        </p:nvSpPr>
        <p:spPr>
          <a:xfrm>
            <a:off x="566250" y="2906174"/>
            <a:ext cx="3243300" cy="13581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22" name="Google Shape;322;p47"/>
          <p:cNvSpPr txBox="1"/>
          <p:nvPr>
            <p:ph idx="2" type="body"/>
          </p:nvPr>
        </p:nvSpPr>
        <p:spPr>
          <a:xfrm>
            <a:off x="5226525" y="2906174"/>
            <a:ext cx="3243300" cy="13581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23" name="Google Shape;323;p47"/>
          <p:cNvSpPr txBox="1"/>
          <p:nvPr>
            <p:ph idx="3" type="subTitle"/>
          </p:nvPr>
        </p:nvSpPr>
        <p:spPr>
          <a:xfrm>
            <a:off x="566250" y="2623379"/>
            <a:ext cx="3243300" cy="257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324" name="Google Shape;324;p47"/>
          <p:cNvSpPr txBox="1"/>
          <p:nvPr>
            <p:ph idx="4" type="subTitle"/>
          </p:nvPr>
        </p:nvSpPr>
        <p:spPr>
          <a:xfrm>
            <a:off x="5226525" y="2609598"/>
            <a:ext cx="3243300" cy="270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325" name="Google Shape;325;p47"/>
          <p:cNvSpPr/>
          <p:nvPr>
            <p:ph idx="5" type="pic"/>
          </p:nvPr>
        </p:nvSpPr>
        <p:spPr>
          <a:xfrm>
            <a:off x="566250" y="1189475"/>
            <a:ext cx="3153300" cy="1408200"/>
          </a:xfrm>
          <a:prstGeom prst="rect">
            <a:avLst/>
          </a:prstGeom>
          <a:noFill/>
          <a:ln>
            <a:noFill/>
          </a:ln>
        </p:spPr>
      </p:sp>
      <p:sp>
        <p:nvSpPr>
          <p:cNvPr id="326" name="Google Shape;326;p47"/>
          <p:cNvSpPr/>
          <p:nvPr>
            <p:ph idx="6" type="pic"/>
          </p:nvPr>
        </p:nvSpPr>
        <p:spPr>
          <a:xfrm>
            <a:off x="5226525" y="1189475"/>
            <a:ext cx="3153300" cy="1408200"/>
          </a:xfrm>
          <a:prstGeom prst="rect">
            <a:avLst/>
          </a:prstGeom>
          <a:noFill/>
          <a:ln>
            <a:noFill/>
          </a:ln>
        </p:spPr>
      </p:sp>
    </p:spTree>
  </p:cSld>
  <p:clrMapOvr>
    <a:masterClrMapping/>
  </p:clrMapOvr>
  <p:extLst>
    <p:ext uri="{DCECCB84-F9BA-43D5-87BE-67443E8EF086}">
      <p15:sldGuideLst>
        <p15:guide id="1" orient="horz" pos="1473">
          <p15:clr>
            <a:srgbClr val="E46962"/>
          </p15:clr>
        </p15:guide>
        <p15:guide id="2" orient="horz" pos="2689">
          <p15:clr>
            <a:srgbClr val="E46962"/>
          </p15:clr>
        </p15:guide>
        <p15:guide id="3" pos="3292">
          <p15:clr>
            <a:srgbClr val="E46962"/>
          </p15:clr>
        </p15:guide>
        <p15:guide id="4" orient="horz" pos="1636">
          <p15:clr>
            <a:srgbClr val="E46962"/>
          </p15:clr>
        </p15:guide>
      </p15:sldGuideLst>
    </p:ext>
  </p:extLst>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items in  a list + image 2">
  <p:cSld name="MAIN_POINT_2">
    <p:spTree>
      <p:nvGrpSpPr>
        <p:cNvPr id="327" name="Shape 327"/>
        <p:cNvGrpSpPr/>
        <p:nvPr/>
      </p:nvGrpSpPr>
      <p:grpSpPr>
        <a:xfrm>
          <a:off x="0" y="0"/>
          <a:ext cx="0" cy="0"/>
          <a:chOff x="0" y="0"/>
          <a:chExt cx="0" cy="0"/>
        </a:xfrm>
      </p:grpSpPr>
      <p:sp>
        <p:nvSpPr>
          <p:cNvPr id="328" name="Google Shape;328;p48"/>
          <p:cNvSpPr/>
          <p:nvPr/>
        </p:nvSpPr>
        <p:spPr>
          <a:xfrm>
            <a:off x="0" y="3249700"/>
            <a:ext cx="9144000" cy="1905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9" name="Google Shape;329;p48"/>
          <p:cNvSpPr/>
          <p:nvPr>
            <p:ph idx="2" type="pic"/>
          </p:nvPr>
        </p:nvSpPr>
        <p:spPr>
          <a:xfrm>
            <a:off x="560300" y="1522125"/>
            <a:ext cx="3922200" cy="3046800"/>
          </a:xfrm>
          <a:prstGeom prst="rect">
            <a:avLst/>
          </a:prstGeom>
          <a:noFill/>
          <a:ln>
            <a:noFill/>
          </a:ln>
        </p:spPr>
      </p:sp>
      <p:sp>
        <p:nvSpPr>
          <p:cNvPr id="330" name="Google Shape;330;p48"/>
          <p:cNvSpPr txBox="1"/>
          <p:nvPr>
            <p:ph type="title"/>
          </p:nvPr>
        </p:nvSpPr>
        <p:spPr>
          <a:xfrm>
            <a:off x="566250" y="445025"/>
            <a:ext cx="4093500" cy="1077000"/>
          </a:xfrm>
          <a:prstGeom prst="rect">
            <a:avLst/>
          </a:prstGeom>
        </p:spPr>
        <p:txBody>
          <a:bodyPr anchorCtr="0" anchor="t" bIns="91425" lIns="91425" spcFirstLastPara="1" rIns="91425" wrap="square" tIns="91425">
            <a:noAutofit/>
          </a:bodyPr>
          <a:lstStyle>
            <a:lvl1pPr lvl="0">
              <a:spcBef>
                <a:spcPts val="0"/>
              </a:spcBef>
              <a:spcAft>
                <a:spcPts val="0"/>
              </a:spcAft>
              <a:buSzPts val="2300"/>
              <a:buNone/>
              <a:defRPr sz="23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31" name="Google Shape;331;p48"/>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32" name="Google Shape;332;p48"/>
          <p:cNvSpPr/>
          <p:nvPr/>
        </p:nvSpPr>
        <p:spPr>
          <a:xfrm>
            <a:off x="4855875" y="445025"/>
            <a:ext cx="3726000" cy="993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8"/>
          <p:cNvSpPr/>
          <p:nvPr/>
        </p:nvSpPr>
        <p:spPr>
          <a:xfrm>
            <a:off x="4855875" y="1584275"/>
            <a:ext cx="3726000" cy="993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8"/>
          <p:cNvSpPr/>
          <p:nvPr/>
        </p:nvSpPr>
        <p:spPr>
          <a:xfrm>
            <a:off x="4855875" y="2723525"/>
            <a:ext cx="3726000" cy="993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8"/>
          <p:cNvSpPr txBox="1"/>
          <p:nvPr>
            <p:ph idx="1" type="body"/>
          </p:nvPr>
        </p:nvSpPr>
        <p:spPr>
          <a:xfrm>
            <a:off x="5481550" y="609875"/>
            <a:ext cx="2972700" cy="663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36" name="Google Shape;336;p48"/>
          <p:cNvSpPr txBox="1"/>
          <p:nvPr>
            <p:ph idx="3" type="body"/>
          </p:nvPr>
        </p:nvSpPr>
        <p:spPr>
          <a:xfrm>
            <a:off x="5481550" y="1749127"/>
            <a:ext cx="2972700" cy="663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37" name="Google Shape;337;p48"/>
          <p:cNvSpPr txBox="1"/>
          <p:nvPr>
            <p:ph idx="4" type="body"/>
          </p:nvPr>
        </p:nvSpPr>
        <p:spPr>
          <a:xfrm>
            <a:off x="5481550" y="2888379"/>
            <a:ext cx="2972700" cy="663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38" name="Google Shape;338;p48"/>
          <p:cNvSpPr txBox="1"/>
          <p:nvPr/>
        </p:nvSpPr>
        <p:spPr>
          <a:xfrm>
            <a:off x="5041100" y="791975"/>
            <a:ext cx="299100" cy="29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Inter"/>
                <a:ea typeface="Inter"/>
                <a:cs typeface="Inter"/>
                <a:sym typeface="Inter"/>
              </a:rPr>
              <a:t>1</a:t>
            </a:r>
            <a:endParaRPr b="1">
              <a:solidFill>
                <a:schemeClr val="accent1"/>
              </a:solidFill>
              <a:latin typeface="Inter"/>
              <a:ea typeface="Inter"/>
              <a:cs typeface="Inter"/>
              <a:sym typeface="Inter"/>
            </a:endParaRPr>
          </a:p>
        </p:txBody>
      </p:sp>
      <p:sp>
        <p:nvSpPr>
          <p:cNvPr id="339" name="Google Shape;339;p48"/>
          <p:cNvSpPr txBox="1"/>
          <p:nvPr/>
        </p:nvSpPr>
        <p:spPr>
          <a:xfrm>
            <a:off x="5041100" y="1931225"/>
            <a:ext cx="299100" cy="29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Inter"/>
                <a:ea typeface="Inter"/>
                <a:cs typeface="Inter"/>
                <a:sym typeface="Inter"/>
              </a:rPr>
              <a:t>2</a:t>
            </a:r>
            <a:endParaRPr b="1">
              <a:solidFill>
                <a:schemeClr val="accent1"/>
              </a:solidFill>
              <a:latin typeface="Inter"/>
              <a:ea typeface="Inter"/>
              <a:cs typeface="Inter"/>
              <a:sym typeface="Inter"/>
            </a:endParaRPr>
          </a:p>
        </p:txBody>
      </p:sp>
      <p:sp>
        <p:nvSpPr>
          <p:cNvPr id="340" name="Google Shape;340;p48"/>
          <p:cNvSpPr txBox="1"/>
          <p:nvPr/>
        </p:nvSpPr>
        <p:spPr>
          <a:xfrm>
            <a:off x="5041100" y="3070475"/>
            <a:ext cx="299100" cy="29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accent1"/>
                </a:solidFill>
                <a:latin typeface="Inter"/>
                <a:ea typeface="Inter"/>
                <a:cs typeface="Inter"/>
                <a:sym typeface="Inter"/>
              </a:rPr>
              <a:t>3</a:t>
            </a:r>
            <a:endParaRPr b="1">
              <a:solidFill>
                <a:schemeClr val="accent1"/>
              </a:solidFill>
              <a:latin typeface="Inter"/>
              <a:ea typeface="Inter"/>
              <a:cs typeface="Inter"/>
              <a:sym typeface="Inte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an image and 4 bullets">
  <p:cSld name="MAIN_POINT_1_2">
    <p:spTree>
      <p:nvGrpSpPr>
        <p:cNvPr id="341" name="Shape 341"/>
        <p:cNvGrpSpPr/>
        <p:nvPr/>
      </p:nvGrpSpPr>
      <p:grpSpPr>
        <a:xfrm>
          <a:off x="0" y="0"/>
          <a:ext cx="0" cy="0"/>
          <a:chOff x="0" y="0"/>
          <a:chExt cx="0" cy="0"/>
        </a:xfrm>
      </p:grpSpPr>
      <p:sp>
        <p:nvSpPr>
          <p:cNvPr id="342" name="Google Shape;342;p49"/>
          <p:cNvSpPr/>
          <p:nvPr/>
        </p:nvSpPr>
        <p:spPr>
          <a:xfrm>
            <a:off x="4902575" y="153100"/>
            <a:ext cx="74700" cy="4837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9"/>
          <p:cNvSpPr/>
          <p:nvPr>
            <p:ph idx="2" type="pic"/>
          </p:nvPr>
        </p:nvSpPr>
        <p:spPr>
          <a:xfrm>
            <a:off x="4977275" y="0"/>
            <a:ext cx="4166700" cy="5143500"/>
          </a:xfrm>
          <a:prstGeom prst="rect">
            <a:avLst/>
          </a:prstGeom>
          <a:noFill/>
          <a:ln>
            <a:noFill/>
          </a:ln>
        </p:spPr>
      </p:sp>
      <p:sp>
        <p:nvSpPr>
          <p:cNvPr id="344" name="Google Shape;344;p49"/>
          <p:cNvSpPr txBox="1"/>
          <p:nvPr>
            <p:ph type="title"/>
          </p:nvPr>
        </p:nvSpPr>
        <p:spPr>
          <a:xfrm>
            <a:off x="566250" y="445025"/>
            <a:ext cx="4093500" cy="1077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45" name="Google Shape;345;p49"/>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46" name="Google Shape;346;p49"/>
          <p:cNvSpPr/>
          <p:nvPr/>
        </p:nvSpPr>
        <p:spPr>
          <a:xfrm>
            <a:off x="566250" y="1377275"/>
            <a:ext cx="4166700" cy="761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9"/>
          <p:cNvSpPr txBox="1"/>
          <p:nvPr>
            <p:ph idx="1" type="body"/>
          </p:nvPr>
        </p:nvSpPr>
        <p:spPr>
          <a:xfrm>
            <a:off x="1000350" y="1455825"/>
            <a:ext cx="3553200" cy="603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48" name="Google Shape;348;p49"/>
          <p:cNvSpPr/>
          <p:nvPr/>
        </p:nvSpPr>
        <p:spPr>
          <a:xfrm>
            <a:off x="566250" y="2191200"/>
            <a:ext cx="4166700" cy="761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9"/>
          <p:cNvSpPr txBox="1"/>
          <p:nvPr>
            <p:ph idx="3" type="body"/>
          </p:nvPr>
        </p:nvSpPr>
        <p:spPr>
          <a:xfrm>
            <a:off x="1000350" y="2269750"/>
            <a:ext cx="3553200" cy="603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50" name="Google Shape;350;p49"/>
          <p:cNvSpPr/>
          <p:nvPr/>
        </p:nvSpPr>
        <p:spPr>
          <a:xfrm>
            <a:off x="566250" y="3005125"/>
            <a:ext cx="4166700" cy="761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9"/>
          <p:cNvSpPr txBox="1"/>
          <p:nvPr>
            <p:ph idx="4" type="body"/>
          </p:nvPr>
        </p:nvSpPr>
        <p:spPr>
          <a:xfrm>
            <a:off x="1000350" y="3083675"/>
            <a:ext cx="3553200" cy="603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52" name="Google Shape;352;p49"/>
          <p:cNvSpPr/>
          <p:nvPr/>
        </p:nvSpPr>
        <p:spPr>
          <a:xfrm>
            <a:off x="566250" y="3819050"/>
            <a:ext cx="4166700" cy="761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9"/>
          <p:cNvSpPr txBox="1"/>
          <p:nvPr>
            <p:ph idx="5" type="body"/>
          </p:nvPr>
        </p:nvSpPr>
        <p:spPr>
          <a:xfrm>
            <a:off x="1000350" y="3897600"/>
            <a:ext cx="3553200" cy="603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54" name="Google Shape;354;p49"/>
          <p:cNvSpPr txBox="1"/>
          <p:nvPr/>
        </p:nvSpPr>
        <p:spPr>
          <a:xfrm>
            <a:off x="580725" y="1648877"/>
            <a:ext cx="500700" cy="217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accent1"/>
              </a:buClr>
              <a:buSzPts val="1400"/>
              <a:buFont typeface="Inter"/>
              <a:buChar char="✓"/>
            </a:pPr>
            <a:r>
              <a:t/>
            </a:r>
            <a:endParaRPr b="1">
              <a:solidFill>
                <a:schemeClr val="accent1"/>
              </a:solidFill>
              <a:latin typeface="Inter"/>
              <a:ea typeface="Inter"/>
              <a:cs typeface="Inter"/>
              <a:sym typeface="Inter"/>
            </a:endParaRPr>
          </a:p>
        </p:txBody>
      </p:sp>
      <p:sp>
        <p:nvSpPr>
          <p:cNvPr id="355" name="Google Shape;355;p49"/>
          <p:cNvSpPr txBox="1"/>
          <p:nvPr/>
        </p:nvSpPr>
        <p:spPr>
          <a:xfrm>
            <a:off x="580725" y="2462802"/>
            <a:ext cx="500700" cy="217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accent1"/>
              </a:buClr>
              <a:buSzPts val="1400"/>
              <a:buFont typeface="Inter"/>
              <a:buChar char="✓"/>
            </a:pPr>
            <a:r>
              <a:t/>
            </a:r>
            <a:endParaRPr b="1">
              <a:solidFill>
                <a:schemeClr val="accent1"/>
              </a:solidFill>
              <a:latin typeface="Inter"/>
              <a:ea typeface="Inter"/>
              <a:cs typeface="Inter"/>
              <a:sym typeface="Inter"/>
            </a:endParaRPr>
          </a:p>
        </p:txBody>
      </p:sp>
      <p:sp>
        <p:nvSpPr>
          <p:cNvPr id="356" name="Google Shape;356;p49"/>
          <p:cNvSpPr txBox="1"/>
          <p:nvPr/>
        </p:nvSpPr>
        <p:spPr>
          <a:xfrm>
            <a:off x="580725" y="3276727"/>
            <a:ext cx="500700" cy="217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accent1"/>
              </a:buClr>
              <a:buSzPts val="1400"/>
              <a:buFont typeface="Inter"/>
              <a:buChar char="✓"/>
            </a:pPr>
            <a:r>
              <a:t/>
            </a:r>
            <a:endParaRPr b="1">
              <a:solidFill>
                <a:schemeClr val="accent1"/>
              </a:solidFill>
              <a:latin typeface="Inter"/>
              <a:ea typeface="Inter"/>
              <a:cs typeface="Inter"/>
              <a:sym typeface="Inter"/>
            </a:endParaRPr>
          </a:p>
        </p:txBody>
      </p:sp>
      <p:sp>
        <p:nvSpPr>
          <p:cNvPr id="357" name="Google Shape;357;p49"/>
          <p:cNvSpPr txBox="1"/>
          <p:nvPr/>
        </p:nvSpPr>
        <p:spPr>
          <a:xfrm>
            <a:off x="580725" y="4090652"/>
            <a:ext cx="500700" cy="217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Clr>
                <a:schemeClr val="accent1"/>
              </a:buClr>
              <a:buSzPts val="1400"/>
              <a:buFont typeface="Inter"/>
              <a:buChar char="✓"/>
            </a:pPr>
            <a:r>
              <a:t/>
            </a:r>
            <a:endParaRPr b="1">
              <a:solidFill>
                <a:schemeClr val="accent1"/>
              </a:solidFill>
              <a:latin typeface="Inter"/>
              <a:ea typeface="Inter"/>
              <a:cs typeface="Inter"/>
              <a:sym typeface="Inte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an image and 4 bullets 1">
  <p:cSld name="MAIN_POINT_1_2_1">
    <p:spTree>
      <p:nvGrpSpPr>
        <p:cNvPr id="358" name="Shape 358"/>
        <p:cNvGrpSpPr/>
        <p:nvPr/>
      </p:nvGrpSpPr>
      <p:grpSpPr>
        <a:xfrm>
          <a:off x="0" y="0"/>
          <a:ext cx="0" cy="0"/>
          <a:chOff x="0" y="0"/>
          <a:chExt cx="0" cy="0"/>
        </a:xfrm>
      </p:grpSpPr>
      <p:sp>
        <p:nvSpPr>
          <p:cNvPr id="359" name="Google Shape;359;p50"/>
          <p:cNvSpPr/>
          <p:nvPr/>
        </p:nvSpPr>
        <p:spPr>
          <a:xfrm>
            <a:off x="4902575" y="153100"/>
            <a:ext cx="74700" cy="4837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0"/>
          <p:cNvSpPr/>
          <p:nvPr>
            <p:ph idx="2" type="pic"/>
          </p:nvPr>
        </p:nvSpPr>
        <p:spPr>
          <a:xfrm>
            <a:off x="4977275" y="0"/>
            <a:ext cx="4166700" cy="5143500"/>
          </a:xfrm>
          <a:prstGeom prst="rect">
            <a:avLst/>
          </a:prstGeom>
          <a:noFill/>
          <a:ln>
            <a:noFill/>
          </a:ln>
        </p:spPr>
      </p:sp>
      <p:sp>
        <p:nvSpPr>
          <p:cNvPr id="361" name="Google Shape;361;p50"/>
          <p:cNvSpPr txBox="1"/>
          <p:nvPr>
            <p:ph type="title"/>
          </p:nvPr>
        </p:nvSpPr>
        <p:spPr>
          <a:xfrm>
            <a:off x="566250" y="445025"/>
            <a:ext cx="4093500" cy="937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62" name="Google Shape;362;p50"/>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63" name="Google Shape;363;p50"/>
          <p:cNvSpPr txBox="1"/>
          <p:nvPr>
            <p:ph idx="1" type="body"/>
          </p:nvPr>
        </p:nvSpPr>
        <p:spPr>
          <a:xfrm>
            <a:off x="566250" y="1382725"/>
            <a:ext cx="3986700" cy="32805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accent1"/>
              </a:buClr>
              <a:buSzPts val="1100"/>
              <a:buChar char="✓"/>
              <a:defRPr/>
            </a:lvl1pPr>
            <a:lvl2pPr indent="-298450" lvl="1" marL="914400">
              <a:spcBef>
                <a:spcPts val="0"/>
              </a:spcBef>
              <a:spcAft>
                <a:spcPts val="0"/>
              </a:spcAft>
              <a:buClr>
                <a:schemeClr val="accent1"/>
              </a:buClr>
              <a:buSzPts val="1100"/>
              <a:buChar char="✓"/>
              <a:defRPr/>
            </a:lvl2pPr>
            <a:lvl3pPr indent="-298450" lvl="2" marL="1371600">
              <a:spcBef>
                <a:spcPts val="0"/>
              </a:spcBef>
              <a:spcAft>
                <a:spcPts val="0"/>
              </a:spcAft>
              <a:buClr>
                <a:schemeClr val="accent1"/>
              </a:buClr>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an image  + text">
  <p:cSld name="MAIN_POINT_1_1_1">
    <p:spTree>
      <p:nvGrpSpPr>
        <p:cNvPr id="364" name="Shape 364"/>
        <p:cNvGrpSpPr/>
        <p:nvPr/>
      </p:nvGrpSpPr>
      <p:grpSpPr>
        <a:xfrm>
          <a:off x="0" y="0"/>
          <a:ext cx="0" cy="0"/>
          <a:chOff x="0" y="0"/>
          <a:chExt cx="0" cy="0"/>
        </a:xfrm>
      </p:grpSpPr>
      <p:sp>
        <p:nvSpPr>
          <p:cNvPr id="365" name="Google Shape;365;p51"/>
          <p:cNvSpPr/>
          <p:nvPr/>
        </p:nvSpPr>
        <p:spPr>
          <a:xfrm>
            <a:off x="298825" y="2566200"/>
            <a:ext cx="8544600" cy="5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66" name="Google Shape;366;p51"/>
          <p:cNvSpPr/>
          <p:nvPr>
            <p:ph idx="2" type="pic"/>
          </p:nvPr>
        </p:nvSpPr>
        <p:spPr>
          <a:xfrm>
            <a:off x="100" y="2624050"/>
            <a:ext cx="9144000" cy="2519700"/>
          </a:xfrm>
          <a:prstGeom prst="rect">
            <a:avLst/>
          </a:prstGeom>
          <a:noFill/>
          <a:ln>
            <a:noFill/>
          </a:ln>
        </p:spPr>
      </p:sp>
      <p:sp>
        <p:nvSpPr>
          <p:cNvPr id="367" name="Google Shape;367;p51"/>
          <p:cNvSpPr txBox="1"/>
          <p:nvPr>
            <p:ph type="title"/>
          </p:nvPr>
        </p:nvSpPr>
        <p:spPr>
          <a:xfrm>
            <a:off x="765725" y="445025"/>
            <a:ext cx="3586200" cy="1758000"/>
          </a:xfrm>
          <a:prstGeom prst="rect">
            <a:avLst/>
          </a:prstGeom>
        </p:spPr>
        <p:txBody>
          <a:bodyPr anchorCtr="0" anchor="t" bIns="91425" lIns="91425" spcFirstLastPara="1" rIns="91425" wrap="square" tIns="91425">
            <a:noAutofit/>
          </a:bodyPr>
          <a:lstStyle>
            <a:lvl1pPr lvl="0">
              <a:spcBef>
                <a:spcPts val="0"/>
              </a:spcBef>
              <a:spcAft>
                <a:spcPts val="0"/>
              </a:spcAft>
              <a:buSzPts val="1900"/>
              <a:buNone/>
              <a:defRPr sz="19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68" name="Google Shape;368;p51"/>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69" name="Google Shape;369;p51"/>
          <p:cNvSpPr txBox="1"/>
          <p:nvPr>
            <p:ph idx="1" type="body"/>
          </p:nvPr>
        </p:nvSpPr>
        <p:spPr>
          <a:xfrm>
            <a:off x="4351650" y="445025"/>
            <a:ext cx="4226100" cy="20109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70" name="Google Shape;370;p51"/>
          <p:cNvSpPr/>
          <p:nvPr/>
        </p:nvSpPr>
        <p:spPr>
          <a:xfrm>
            <a:off x="566250" y="445025"/>
            <a:ext cx="84600" cy="1077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items in a list 1">
  <p:cSld name="TITLE_AND_BODY_1_1_1_2">
    <p:spTree>
      <p:nvGrpSpPr>
        <p:cNvPr id="371" name="Shape 371"/>
        <p:cNvGrpSpPr/>
        <p:nvPr/>
      </p:nvGrpSpPr>
      <p:grpSpPr>
        <a:xfrm>
          <a:off x="0" y="0"/>
          <a:ext cx="0" cy="0"/>
          <a:chOff x="0" y="0"/>
          <a:chExt cx="0" cy="0"/>
        </a:xfrm>
      </p:grpSpPr>
      <p:sp>
        <p:nvSpPr>
          <p:cNvPr id="372" name="Google Shape;372;p52"/>
          <p:cNvSpPr/>
          <p:nvPr/>
        </p:nvSpPr>
        <p:spPr>
          <a:xfrm>
            <a:off x="3322875" y="4474775"/>
            <a:ext cx="2418600" cy="9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2"/>
          <p:cNvSpPr/>
          <p:nvPr/>
        </p:nvSpPr>
        <p:spPr>
          <a:xfrm>
            <a:off x="6079500" y="4474775"/>
            <a:ext cx="2418600" cy="9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2"/>
          <p:cNvSpPr/>
          <p:nvPr/>
        </p:nvSpPr>
        <p:spPr>
          <a:xfrm>
            <a:off x="645900" y="4474800"/>
            <a:ext cx="2418600" cy="9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2"/>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376" name="Google Shape;376;p52"/>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77" name="Google Shape;377;p52"/>
          <p:cNvGrpSpPr/>
          <p:nvPr/>
        </p:nvGrpSpPr>
        <p:grpSpPr>
          <a:xfrm>
            <a:off x="565200" y="1607413"/>
            <a:ext cx="2577600" cy="2867388"/>
            <a:chOff x="565200" y="1607413"/>
            <a:chExt cx="2577600" cy="2867388"/>
          </a:xfrm>
        </p:grpSpPr>
        <p:sp>
          <p:nvSpPr>
            <p:cNvPr id="378" name="Google Shape;378;p52"/>
            <p:cNvSpPr/>
            <p:nvPr/>
          </p:nvSpPr>
          <p:spPr>
            <a:xfrm>
              <a:off x="565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379" name="Google Shape;379;p52"/>
            <p:cNvSpPr/>
            <p:nvPr/>
          </p:nvSpPr>
          <p:spPr>
            <a:xfrm>
              <a:off x="1622250" y="1607413"/>
              <a:ext cx="463500" cy="463500"/>
            </a:xfrm>
            <a:prstGeom prst="ellipse">
              <a:avLst/>
            </a:prstGeom>
            <a:solidFill>
              <a:srgbClr val="FFFFFF"/>
            </a:solidFill>
            <a:ln cap="flat" cmpd="sng" w="19050">
              <a:solidFill>
                <a:srgbClr val="3EABC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grpSp>
        <p:nvGrpSpPr>
          <p:cNvPr id="380" name="Google Shape;380;p52"/>
          <p:cNvGrpSpPr/>
          <p:nvPr/>
        </p:nvGrpSpPr>
        <p:grpSpPr>
          <a:xfrm>
            <a:off x="3283200" y="1607425"/>
            <a:ext cx="2577600" cy="2867375"/>
            <a:chOff x="3283200" y="1607425"/>
            <a:chExt cx="2577600" cy="2867375"/>
          </a:xfrm>
        </p:grpSpPr>
        <p:sp>
          <p:nvSpPr>
            <p:cNvPr id="381" name="Google Shape;381;p52"/>
            <p:cNvSpPr/>
            <p:nvPr/>
          </p:nvSpPr>
          <p:spPr>
            <a:xfrm>
              <a:off x="3283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382" name="Google Shape;382;p52"/>
            <p:cNvSpPr/>
            <p:nvPr/>
          </p:nvSpPr>
          <p:spPr>
            <a:xfrm>
              <a:off x="4340250" y="1607425"/>
              <a:ext cx="463500" cy="463500"/>
            </a:xfrm>
            <a:prstGeom prst="ellipse">
              <a:avLst/>
            </a:prstGeom>
            <a:solidFill>
              <a:srgbClr val="FFFFFF"/>
            </a:solidFill>
            <a:ln cap="flat" cmpd="sng" w="19050">
              <a:solidFill>
                <a:srgbClr val="3EABC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grpSp>
        <p:nvGrpSpPr>
          <p:cNvPr id="383" name="Google Shape;383;p52"/>
          <p:cNvGrpSpPr/>
          <p:nvPr/>
        </p:nvGrpSpPr>
        <p:grpSpPr>
          <a:xfrm>
            <a:off x="6001200" y="1607425"/>
            <a:ext cx="2577600" cy="2867375"/>
            <a:chOff x="6001200" y="1607425"/>
            <a:chExt cx="2577600" cy="2867375"/>
          </a:xfrm>
        </p:grpSpPr>
        <p:sp>
          <p:nvSpPr>
            <p:cNvPr id="384" name="Google Shape;384;p52"/>
            <p:cNvSpPr/>
            <p:nvPr/>
          </p:nvSpPr>
          <p:spPr>
            <a:xfrm>
              <a:off x="6001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385" name="Google Shape;385;p52"/>
            <p:cNvSpPr/>
            <p:nvPr/>
          </p:nvSpPr>
          <p:spPr>
            <a:xfrm>
              <a:off x="7058250" y="1607425"/>
              <a:ext cx="463500" cy="463500"/>
            </a:xfrm>
            <a:prstGeom prst="ellipse">
              <a:avLst/>
            </a:prstGeom>
            <a:solidFill>
              <a:srgbClr val="FFFFFF"/>
            </a:solidFill>
            <a:ln cap="flat" cmpd="sng" w="19050">
              <a:solidFill>
                <a:srgbClr val="3EABC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sp>
        <p:nvSpPr>
          <p:cNvPr id="386" name="Google Shape;386;p52"/>
          <p:cNvSpPr txBox="1"/>
          <p:nvPr/>
        </p:nvSpPr>
        <p:spPr>
          <a:xfrm>
            <a:off x="1607350" y="1619450"/>
            <a:ext cx="485700" cy="43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Inter"/>
                <a:ea typeface="Inter"/>
                <a:cs typeface="Inter"/>
                <a:sym typeface="Inter"/>
              </a:rPr>
              <a:t>1</a:t>
            </a:r>
            <a:endParaRPr b="1">
              <a:solidFill>
                <a:schemeClr val="accent1"/>
              </a:solidFill>
              <a:latin typeface="Inter"/>
              <a:ea typeface="Inter"/>
              <a:cs typeface="Inter"/>
              <a:sym typeface="Inter"/>
            </a:endParaRPr>
          </a:p>
        </p:txBody>
      </p:sp>
      <p:sp>
        <p:nvSpPr>
          <p:cNvPr id="387" name="Google Shape;387;p52"/>
          <p:cNvSpPr txBox="1"/>
          <p:nvPr/>
        </p:nvSpPr>
        <p:spPr>
          <a:xfrm>
            <a:off x="4329575" y="1619450"/>
            <a:ext cx="485700" cy="43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Inter"/>
                <a:ea typeface="Inter"/>
                <a:cs typeface="Inter"/>
                <a:sym typeface="Inter"/>
              </a:rPr>
              <a:t>2</a:t>
            </a:r>
            <a:endParaRPr b="1">
              <a:solidFill>
                <a:schemeClr val="accent1"/>
              </a:solidFill>
              <a:latin typeface="Inter"/>
              <a:ea typeface="Inter"/>
              <a:cs typeface="Inter"/>
              <a:sym typeface="Inter"/>
            </a:endParaRPr>
          </a:p>
        </p:txBody>
      </p:sp>
      <p:sp>
        <p:nvSpPr>
          <p:cNvPr id="388" name="Google Shape;388;p52"/>
          <p:cNvSpPr txBox="1"/>
          <p:nvPr/>
        </p:nvSpPr>
        <p:spPr>
          <a:xfrm>
            <a:off x="7050950" y="1619450"/>
            <a:ext cx="485700" cy="43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1"/>
                </a:solidFill>
                <a:latin typeface="Inter"/>
                <a:ea typeface="Inter"/>
                <a:cs typeface="Inter"/>
                <a:sym typeface="Inter"/>
              </a:rPr>
              <a:t>3</a:t>
            </a:r>
            <a:endParaRPr b="1">
              <a:solidFill>
                <a:schemeClr val="accent1"/>
              </a:solidFill>
              <a:latin typeface="Inter"/>
              <a:ea typeface="Inter"/>
              <a:cs typeface="Inter"/>
              <a:sym typeface="Inter"/>
            </a:endParaRPr>
          </a:p>
        </p:txBody>
      </p:sp>
      <p:sp>
        <p:nvSpPr>
          <p:cNvPr id="389" name="Google Shape;389;p52"/>
          <p:cNvSpPr txBox="1"/>
          <p:nvPr>
            <p:ph idx="1" type="body"/>
          </p:nvPr>
        </p:nvSpPr>
        <p:spPr>
          <a:xfrm>
            <a:off x="72675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90" name="Google Shape;390;p52"/>
          <p:cNvSpPr txBox="1"/>
          <p:nvPr>
            <p:ph idx="2" type="body"/>
          </p:nvPr>
        </p:nvSpPr>
        <p:spPr>
          <a:xfrm>
            <a:off x="344130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391" name="Google Shape;391;p52"/>
          <p:cNvSpPr txBox="1"/>
          <p:nvPr>
            <p:ph idx="3" type="body"/>
          </p:nvPr>
        </p:nvSpPr>
        <p:spPr>
          <a:xfrm>
            <a:off x="615585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items in a list v2 1">
  <p:cSld name="TITLE_AND_BODY_1_1_1_1_2">
    <p:spTree>
      <p:nvGrpSpPr>
        <p:cNvPr id="392" name="Shape 392"/>
        <p:cNvGrpSpPr/>
        <p:nvPr/>
      </p:nvGrpSpPr>
      <p:grpSpPr>
        <a:xfrm>
          <a:off x="0" y="0"/>
          <a:ext cx="0" cy="0"/>
          <a:chOff x="0" y="0"/>
          <a:chExt cx="0" cy="0"/>
        </a:xfrm>
      </p:grpSpPr>
      <p:sp>
        <p:nvSpPr>
          <p:cNvPr id="393" name="Google Shape;393;p53"/>
          <p:cNvSpPr/>
          <p:nvPr/>
        </p:nvSpPr>
        <p:spPr>
          <a:xfrm>
            <a:off x="0" y="0"/>
            <a:ext cx="9144000" cy="38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3"/>
          <p:cNvSpPr/>
          <p:nvPr/>
        </p:nvSpPr>
        <p:spPr>
          <a:xfrm>
            <a:off x="3322875" y="4474775"/>
            <a:ext cx="2418600" cy="9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3"/>
          <p:cNvSpPr/>
          <p:nvPr/>
        </p:nvSpPr>
        <p:spPr>
          <a:xfrm>
            <a:off x="6079500" y="4474775"/>
            <a:ext cx="2418600" cy="9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3"/>
          <p:cNvSpPr/>
          <p:nvPr/>
        </p:nvSpPr>
        <p:spPr>
          <a:xfrm>
            <a:off x="645900" y="4474800"/>
            <a:ext cx="2418600" cy="9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3"/>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None/>
              <a:defRPr>
                <a:solidFill>
                  <a:schemeClr val="dk1"/>
                </a:solidFill>
              </a:defRPr>
            </a:lvl1pPr>
            <a:lvl2pPr lvl="1">
              <a:spcBef>
                <a:spcPts val="0"/>
              </a:spcBef>
              <a:spcAft>
                <a:spcPts val="0"/>
              </a:spcAft>
              <a:buClr>
                <a:schemeClr val="dk1"/>
              </a:buClr>
              <a:buSzPts val="2000"/>
              <a:buNone/>
              <a:defRPr>
                <a:solidFill>
                  <a:schemeClr val="dk1"/>
                </a:solidFill>
              </a:defRPr>
            </a:lvl2pPr>
            <a:lvl3pPr lvl="2">
              <a:spcBef>
                <a:spcPts val="0"/>
              </a:spcBef>
              <a:spcAft>
                <a:spcPts val="0"/>
              </a:spcAft>
              <a:buClr>
                <a:schemeClr val="dk1"/>
              </a:buClr>
              <a:buSzPts val="2000"/>
              <a:buNone/>
              <a:defRPr>
                <a:solidFill>
                  <a:schemeClr val="dk1"/>
                </a:solidFill>
              </a:defRPr>
            </a:lvl3pPr>
            <a:lvl4pPr lvl="3">
              <a:spcBef>
                <a:spcPts val="0"/>
              </a:spcBef>
              <a:spcAft>
                <a:spcPts val="0"/>
              </a:spcAft>
              <a:buClr>
                <a:schemeClr val="dk1"/>
              </a:buClr>
              <a:buSzPts val="2000"/>
              <a:buNone/>
              <a:defRPr>
                <a:solidFill>
                  <a:schemeClr val="dk1"/>
                </a:solidFill>
              </a:defRPr>
            </a:lvl4pPr>
            <a:lvl5pPr lvl="4">
              <a:spcBef>
                <a:spcPts val="0"/>
              </a:spcBef>
              <a:spcAft>
                <a:spcPts val="0"/>
              </a:spcAft>
              <a:buClr>
                <a:schemeClr val="dk1"/>
              </a:buClr>
              <a:buSzPts val="2000"/>
              <a:buNone/>
              <a:defRPr>
                <a:solidFill>
                  <a:schemeClr val="dk1"/>
                </a:solidFill>
              </a:defRPr>
            </a:lvl5pPr>
            <a:lvl6pPr lvl="5">
              <a:spcBef>
                <a:spcPts val="0"/>
              </a:spcBef>
              <a:spcAft>
                <a:spcPts val="0"/>
              </a:spcAft>
              <a:buClr>
                <a:schemeClr val="dk1"/>
              </a:buClr>
              <a:buSzPts val="2000"/>
              <a:buNone/>
              <a:defRPr>
                <a:solidFill>
                  <a:schemeClr val="dk1"/>
                </a:solidFill>
              </a:defRPr>
            </a:lvl6pPr>
            <a:lvl7pPr lvl="6">
              <a:spcBef>
                <a:spcPts val="0"/>
              </a:spcBef>
              <a:spcAft>
                <a:spcPts val="0"/>
              </a:spcAft>
              <a:buClr>
                <a:schemeClr val="dk1"/>
              </a:buClr>
              <a:buSzPts val="2000"/>
              <a:buNone/>
              <a:defRPr>
                <a:solidFill>
                  <a:schemeClr val="dk1"/>
                </a:solidFill>
              </a:defRPr>
            </a:lvl7pPr>
            <a:lvl8pPr lvl="7">
              <a:spcBef>
                <a:spcPts val="0"/>
              </a:spcBef>
              <a:spcAft>
                <a:spcPts val="0"/>
              </a:spcAft>
              <a:buClr>
                <a:schemeClr val="dk1"/>
              </a:buClr>
              <a:buSzPts val="2000"/>
              <a:buNone/>
              <a:defRPr>
                <a:solidFill>
                  <a:schemeClr val="dk1"/>
                </a:solidFill>
              </a:defRPr>
            </a:lvl8pPr>
            <a:lvl9pPr lvl="8">
              <a:spcBef>
                <a:spcPts val="0"/>
              </a:spcBef>
              <a:spcAft>
                <a:spcPts val="0"/>
              </a:spcAft>
              <a:buClr>
                <a:schemeClr val="dk1"/>
              </a:buClr>
              <a:buSzPts val="2000"/>
              <a:buNone/>
              <a:defRPr>
                <a:solidFill>
                  <a:schemeClr val="dk1"/>
                </a:solidFill>
              </a:defRPr>
            </a:lvl9pPr>
          </a:lstStyle>
          <a:p/>
        </p:txBody>
      </p:sp>
      <p:sp>
        <p:nvSpPr>
          <p:cNvPr id="398" name="Google Shape;398;p53"/>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99" name="Google Shape;399;p53"/>
          <p:cNvGrpSpPr/>
          <p:nvPr/>
        </p:nvGrpSpPr>
        <p:grpSpPr>
          <a:xfrm>
            <a:off x="565200" y="1608200"/>
            <a:ext cx="2577600" cy="2866600"/>
            <a:chOff x="565200" y="1608200"/>
            <a:chExt cx="2577600" cy="2866600"/>
          </a:xfrm>
        </p:grpSpPr>
        <p:sp>
          <p:nvSpPr>
            <p:cNvPr id="400" name="Google Shape;400;p53"/>
            <p:cNvSpPr/>
            <p:nvPr/>
          </p:nvSpPr>
          <p:spPr>
            <a:xfrm>
              <a:off x="565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401" name="Google Shape;401;p53"/>
            <p:cNvSpPr/>
            <p:nvPr/>
          </p:nvSpPr>
          <p:spPr>
            <a:xfrm>
              <a:off x="1561600" y="1608200"/>
              <a:ext cx="510600" cy="510600"/>
            </a:xfrm>
            <a:prstGeom prst="ellipse">
              <a:avLst/>
            </a:prstGeom>
            <a:solidFill>
              <a:srgbClr val="3EAB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grpSp>
        <p:nvGrpSpPr>
          <p:cNvPr id="402" name="Google Shape;402;p53"/>
          <p:cNvGrpSpPr/>
          <p:nvPr/>
        </p:nvGrpSpPr>
        <p:grpSpPr>
          <a:xfrm>
            <a:off x="3283200" y="1608200"/>
            <a:ext cx="2577600" cy="2866600"/>
            <a:chOff x="3283200" y="1608200"/>
            <a:chExt cx="2577600" cy="2866600"/>
          </a:xfrm>
        </p:grpSpPr>
        <p:sp>
          <p:nvSpPr>
            <p:cNvPr id="403" name="Google Shape;403;p53"/>
            <p:cNvSpPr/>
            <p:nvPr/>
          </p:nvSpPr>
          <p:spPr>
            <a:xfrm>
              <a:off x="3283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404" name="Google Shape;404;p53"/>
            <p:cNvSpPr/>
            <p:nvPr/>
          </p:nvSpPr>
          <p:spPr>
            <a:xfrm>
              <a:off x="4316700" y="1608200"/>
              <a:ext cx="510600" cy="510600"/>
            </a:xfrm>
            <a:prstGeom prst="ellipse">
              <a:avLst/>
            </a:prstGeom>
            <a:solidFill>
              <a:srgbClr val="3EAB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grpSp>
        <p:nvGrpSpPr>
          <p:cNvPr id="405" name="Google Shape;405;p53"/>
          <p:cNvGrpSpPr/>
          <p:nvPr/>
        </p:nvGrpSpPr>
        <p:grpSpPr>
          <a:xfrm>
            <a:off x="6001200" y="1608200"/>
            <a:ext cx="2577600" cy="2866600"/>
            <a:chOff x="6001200" y="1608200"/>
            <a:chExt cx="2577600" cy="2866600"/>
          </a:xfrm>
        </p:grpSpPr>
        <p:sp>
          <p:nvSpPr>
            <p:cNvPr id="406" name="Google Shape;406;p53"/>
            <p:cNvSpPr/>
            <p:nvPr/>
          </p:nvSpPr>
          <p:spPr>
            <a:xfrm>
              <a:off x="6001200" y="1839600"/>
              <a:ext cx="2577600" cy="2635200"/>
            </a:xfrm>
            <a:prstGeom prst="rect">
              <a:avLst/>
            </a:prstGeom>
            <a:solidFill>
              <a:srgbClr val="FFFFFF"/>
            </a:solidFill>
            <a:ln>
              <a:noFill/>
            </a:ln>
            <a:effectLst>
              <a:outerShdw blurRad="314325" rotWithShape="0" algn="bl" dir="5100000" dist="95250">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sp>
          <p:nvSpPr>
            <p:cNvPr id="407" name="Google Shape;407;p53"/>
            <p:cNvSpPr/>
            <p:nvPr/>
          </p:nvSpPr>
          <p:spPr>
            <a:xfrm>
              <a:off x="7034700" y="1608200"/>
              <a:ext cx="510600" cy="510600"/>
            </a:xfrm>
            <a:prstGeom prst="ellipse">
              <a:avLst/>
            </a:prstGeom>
            <a:solidFill>
              <a:srgbClr val="3EAB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Medium"/>
                <a:ea typeface="Inter Medium"/>
                <a:cs typeface="Inter Medium"/>
                <a:sym typeface="Inter Medium"/>
              </a:endParaRPr>
            </a:p>
          </p:txBody>
        </p:sp>
      </p:grpSp>
      <p:sp>
        <p:nvSpPr>
          <p:cNvPr id="408" name="Google Shape;408;p53"/>
          <p:cNvSpPr txBox="1"/>
          <p:nvPr/>
        </p:nvSpPr>
        <p:spPr>
          <a:xfrm>
            <a:off x="1566300" y="1619450"/>
            <a:ext cx="513000" cy="48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Inter"/>
                <a:ea typeface="Inter"/>
                <a:cs typeface="Inter"/>
                <a:sym typeface="Inter"/>
              </a:rPr>
              <a:t>1</a:t>
            </a:r>
            <a:endParaRPr b="1">
              <a:solidFill>
                <a:schemeClr val="lt1"/>
              </a:solidFill>
              <a:latin typeface="Inter"/>
              <a:ea typeface="Inter"/>
              <a:cs typeface="Inter"/>
              <a:sym typeface="Inter"/>
            </a:endParaRPr>
          </a:p>
        </p:txBody>
      </p:sp>
      <p:sp>
        <p:nvSpPr>
          <p:cNvPr id="409" name="Google Shape;409;p53"/>
          <p:cNvSpPr txBox="1"/>
          <p:nvPr/>
        </p:nvSpPr>
        <p:spPr>
          <a:xfrm>
            <a:off x="4322725" y="1619575"/>
            <a:ext cx="513000" cy="48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Inter"/>
                <a:ea typeface="Inter"/>
                <a:cs typeface="Inter"/>
                <a:sym typeface="Inter"/>
              </a:rPr>
              <a:t>2</a:t>
            </a:r>
            <a:endParaRPr b="1">
              <a:solidFill>
                <a:schemeClr val="lt1"/>
              </a:solidFill>
              <a:latin typeface="Inter"/>
              <a:ea typeface="Inter"/>
              <a:cs typeface="Inter"/>
              <a:sym typeface="Inter"/>
            </a:endParaRPr>
          </a:p>
        </p:txBody>
      </p:sp>
      <p:sp>
        <p:nvSpPr>
          <p:cNvPr id="410" name="Google Shape;410;p53"/>
          <p:cNvSpPr txBox="1"/>
          <p:nvPr/>
        </p:nvSpPr>
        <p:spPr>
          <a:xfrm>
            <a:off x="7064700" y="1619450"/>
            <a:ext cx="479700" cy="48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Inter"/>
                <a:ea typeface="Inter"/>
                <a:cs typeface="Inter"/>
                <a:sym typeface="Inter"/>
              </a:rPr>
              <a:t>3</a:t>
            </a:r>
            <a:endParaRPr b="1">
              <a:solidFill>
                <a:schemeClr val="lt1"/>
              </a:solidFill>
              <a:latin typeface="Inter"/>
              <a:ea typeface="Inter"/>
              <a:cs typeface="Inter"/>
              <a:sym typeface="Inter"/>
            </a:endParaRPr>
          </a:p>
        </p:txBody>
      </p:sp>
      <p:sp>
        <p:nvSpPr>
          <p:cNvPr id="411" name="Google Shape;411;p53"/>
          <p:cNvSpPr txBox="1"/>
          <p:nvPr>
            <p:ph idx="1" type="body"/>
          </p:nvPr>
        </p:nvSpPr>
        <p:spPr>
          <a:xfrm>
            <a:off x="72675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12" name="Google Shape;412;p53"/>
          <p:cNvSpPr txBox="1"/>
          <p:nvPr>
            <p:ph idx="2" type="body"/>
          </p:nvPr>
        </p:nvSpPr>
        <p:spPr>
          <a:xfrm>
            <a:off x="344130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13" name="Google Shape;413;p53"/>
          <p:cNvSpPr txBox="1"/>
          <p:nvPr>
            <p:ph idx="3" type="body"/>
          </p:nvPr>
        </p:nvSpPr>
        <p:spPr>
          <a:xfrm>
            <a:off x="6155850" y="2105225"/>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1">
  <p:cSld name="TITLE_AND_BODY_1_2_2">
    <p:spTree>
      <p:nvGrpSpPr>
        <p:cNvPr id="414" name="Shape 414"/>
        <p:cNvGrpSpPr/>
        <p:nvPr/>
      </p:nvGrpSpPr>
      <p:grpSpPr>
        <a:xfrm>
          <a:off x="0" y="0"/>
          <a:ext cx="0" cy="0"/>
          <a:chOff x="0" y="0"/>
          <a:chExt cx="0" cy="0"/>
        </a:xfrm>
      </p:grpSpPr>
      <p:sp>
        <p:nvSpPr>
          <p:cNvPr id="415" name="Google Shape;415;p54"/>
          <p:cNvSpPr/>
          <p:nvPr/>
        </p:nvSpPr>
        <p:spPr>
          <a:xfrm>
            <a:off x="569625" y="1377275"/>
            <a:ext cx="25755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4"/>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417" name="Google Shape;417;p54"/>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18" name="Google Shape;418;p54"/>
          <p:cNvSpPr txBox="1"/>
          <p:nvPr>
            <p:ph idx="1" type="body"/>
          </p:nvPr>
        </p:nvSpPr>
        <p:spPr>
          <a:xfrm>
            <a:off x="812325" y="2376000"/>
            <a:ext cx="20901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19" name="Google Shape;419;p54"/>
          <p:cNvSpPr/>
          <p:nvPr/>
        </p:nvSpPr>
        <p:spPr>
          <a:xfrm>
            <a:off x="3287688" y="1377275"/>
            <a:ext cx="25755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4"/>
          <p:cNvSpPr/>
          <p:nvPr/>
        </p:nvSpPr>
        <p:spPr>
          <a:xfrm>
            <a:off x="6005751" y="1377275"/>
            <a:ext cx="25755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4"/>
          <p:cNvSpPr txBox="1"/>
          <p:nvPr>
            <p:ph idx="2" type="body"/>
          </p:nvPr>
        </p:nvSpPr>
        <p:spPr>
          <a:xfrm>
            <a:off x="3530400" y="2377558"/>
            <a:ext cx="20901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22" name="Google Shape;422;p54"/>
          <p:cNvSpPr txBox="1"/>
          <p:nvPr>
            <p:ph idx="3" type="body"/>
          </p:nvPr>
        </p:nvSpPr>
        <p:spPr>
          <a:xfrm>
            <a:off x="6239000" y="2377558"/>
            <a:ext cx="20901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23" name="Google Shape;423;p54"/>
          <p:cNvSpPr txBox="1"/>
          <p:nvPr>
            <p:ph idx="4" type="subTitle"/>
          </p:nvPr>
        </p:nvSpPr>
        <p:spPr>
          <a:xfrm>
            <a:off x="812325" y="1838850"/>
            <a:ext cx="2090100" cy="434400"/>
          </a:xfrm>
          <a:prstGeom prst="rect">
            <a:avLst/>
          </a:prstGeom>
        </p:spPr>
        <p:txBody>
          <a:bodyPr anchorCtr="0" anchor="ctr" bIns="91425" lIns="91425" spcFirstLastPara="1" rIns="91425" wrap="square" tIns="91425">
            <a:norm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
        <p:nvSpPr>
          <p:cNvPr id="424" name="Google Shape;424;p54"/>
          <p:cNvSpPr txBox="1"/>
          <p:nvPr>
            <p:ph idx="5" type="subTitle"/>
          </p:nvPr>
        </p:nvSpPr>
        <p:spPr>
          <a:xfrm>
            <a:off x="3464688" y="1803600"/>
            <a:ext cx="2221500" cy="504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
        <p:nvSpPr>
          <p:cNvPr id="425" name="Google Shape;425;p54"/>
          <p:cNvSpPr txBox="1"/>
          <p:nvPr>
            <p:ph idx="6" type="subTitle"/>
          </p:nvPr>
        </p:nvSpPr>
        <p:spPr>
          <a:xfrm>
            <a:off x="6182738" y="1803600"/>
            <a:ext cx="2221500" cy="504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key metrics v1">
  <p:cSld name="TITLE_AND_BODY_1_2_3">
    <p:spTree>
      <p:nvGrpSpPr>
        <p:cNvPr id="426" name="Shape 426"/>
        <p:cNvGrpSpPr/>
        <p:nvPr/>
      </p:nvGrpSpPr>
      <p:grpSpPr>
        <a:xfrm>
          <a:off x="0" y="0"/>
          <a:ext cx="0" cy="0"/>
          <a:chOff x="0" y="0"/>
          <a:chExt cx="0" cy="0"/>
        </a:xfrm>
      </p:grpSpPr>
      <p:sp>
        <p:nvSpPr>
          <p:cNvPr id="427" name="Google Shape;427;p55"/>
          <p:cNvSpPr/>
          <p:nvPr/>
        </p:nvSpPr>
        <p:spPr>
          <a:xfrm>
            <a:off x="569625" y="1377275"/>
            <a:ext cx="38442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5"/>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429" name="Google Shape;429;p55"/>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0" name="Google Shape;430;p55"/>
          <p:cNvSpPr txBox="1"/>
          <p:nvPr>
            <p:ph idx="1" type="body"/>
          </p:nvPr>
        </p:nvSpPr>
        <p:spPr>
          <a:xfrm>
            <a:off x="812325" y="2376000"/>
            <a:ext cx="33930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31" name="Google Shape;431;p55"/>
          <p:cNvSpPr txBox="1"/>
          <p:nvPr>
            <p:ph idx="2" type="subTitle"/>
          </p:nvPr>
        </p:nvSpPr>
        <p:spPr>
          <a:xfrm>
            <a:off x="812325" y="1838850"/>
            <a:ext cx="3393000" cy="434400"/>
          </a:xfrm>
          <a:prstGeom prst="rect">
            <a:avLst/>
          </a:prstGeom>
        </p:spPr>
        <p:txBody>
          <a:bodyPr anchorCtr="0" anchor="ctr" bIns="91425" lIns="91425" spcFirstLastPara="1" rIns="91425" wrap="square" tIns="91425">
            <a:normAutofit/>
          </a:bodyPr>
          <a:lstStyle>
            <a:lvl1pPr lvl="0">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9pPr>
          </a:lstStyle>
          <a:p/>
        </p:txBody>
      </p:sp>
      <p:sp>
        <p:nvSpPr>
          <p:cNvPr id="432" name="Google Shape;432;p55"/>
          <p:cNvSpPr/>
          <p:nvPr/>
        </p:nvSpPr>
        <p:spPr>
          <a:xfrm>
            <a:off x="4733550" y="1377275"/>
            <a:ext cx="38442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5"/>
          <p:cNvSpPr txBox="1"/>
          <p:nvPr>
            <p:ph idx="3" type="body"/>
          </p:nvPr>
        </p:nvSpPr>
        <p:spPr>
          <a:xfrm>
            <a:off x="4976250" y="2376000"/>
            <a:ext cx="3393000" cy="1739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34" name="Google Shape;434;p55"/>
          <p:cNvSpPr txBox="1"/>
          <p:nvPr>
            <p:ph idx="4" type="subTitle"/>
          </p:nvPr>
        </p:nvSpPr>
        <p:spPr>
          <a:xfrm>
            <a:off x="4976250" y="1838850"/>
            <a:ext cx="3393000" cy="434400"/>
          </a:xfrm>
          <a:prstGeom prst="rect">
            <a:avLst/>
          </a:prstGeom>
        </p:spPr>
        <p:txBody>
          <a:bodyPr anchorCtr="0" anchor="ctr" bIns="91425" lIns="91425" spcFirstLastPara="1" rIns="91425" wrap="square" tIns="91425">
            <a:normAutofit/>
          </a:bodyPr>
          <a:lstStyle>
            <a:lvl1pPr lvl="0">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2200"/>
              <a:buFont typeface="Space Grotesk SemiBold"/>
              <a:buNone/>
              <a:defRPr sz="2200">
                <a:solidFill>
                  <a:schemeClr val="accent5"/>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v2">
  <p:cSld name="TITLE_AND_BODY_1_2_1_1">
    <p:spTree>
      <p:nvGrpSpPr>
        <p:cNvPr id="435" name="Shape 435"/>
        <p:cNvGrpSpPr/>
        <p:nvPr/>
      </p:nvGrpSpPr>
      <p:grpSpPr>
        <a:xfrm>
          <a:off x="0" y="0"/>
          <a:ext cx="0" cy="0"/>
          <a:chOff x="0" y="0"/>
          <a:chExt cx="0" cy="0"/>
        </a:xfrm>
      </p:grpSpPr>
      <p:sp>
        <p:nvSpPr>
          <p:cNvPr id="436" name="Google Shape;436;p56"/>
          <p:cNvSpPr/>
          <p:nvPr/>
        </p:nvSpPr>
        <p:spPr>
          <a:xfrm rot="10800000">
            <a:off x="0" y="2566200"/>
            <a:ext cx="9144000" cy="2577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6"/>
          <p:cNvSpPr/>
          <p:nvPr/>
        </p:nvSpPr>
        <p:spPr>
          <a:xfrm>
            <a:off x="569625" y="1377275"/>
            <a:ext cx="2575500" cy="2875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6"/>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439" name="Google Shape;439;p56"/>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0" name="Google Shape;440;p56"/>
          <p:cNvSpPr txBox="1"/>
          <p:nvPr>
            <p:ph idx="1" type="body"/>
          </p:nvPr>
        </p:nvSpPr>
        <p:spPr>
          <a:xfrm>
            <a:off x="821800" y="2449762"/>
            <a:ext cx="20901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41" name="Google Shape;441;p56"/>
          <p:cNvSpPr/>
          <p:nvPr/>
        </p:nvSpPr>
        <p:spPr>
          <a:xfrm>
            <a:off x="3287700" y="1377275"/>
            <a:ext cx="2575500" cy="2875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6"/>
          <p:cNvSpPr/>
          <p:nvPr/>
        </p:nvSpPr>
        <p:spPr>
          <a:xfrm>
            <a:off x="6005750" y="1377275"/>
            <a:ext cx="2575500" cy="2875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6"/>
          <p:cNvSpPr txBox="1"/>
          <p:nvPr>
            <p:ph idx="2" type="body"/>
          </p:nvPr>
        </p:nvSpPr>
        <p:spPr>
          <a:xfrm>
            <a:off x="3530388" y="2449762"/>
            <a:ext cx="20901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44" name="Google Shape;444;p56"/>
          <p:cNvSpPr txBox="1"/>
          <p:nvPr>
            <p:ph idx="3" type="body"/>
          </p:nvPr>
        </p:nvSpPr>
        <p:spPr>
          <a:xfrm>
            <a:off x="6238988" y="2449762"/>
            <a:ext cx="20901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45" name="Google Shape;445;p56"/>
          <p:cNvSpPr/>
          <p:nvPr/>
        </p:nvSpPr>
        <p:spPr>
          <a:xfrm>
            <a:off x="566250" y="1958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6" name="Google Shape;446;p56"/>
          <p:cNvSpPr/>
          <p:nvPr/>
        </p:nvSpPr>
        <p:spPr>
          <a:xfrm>
            <a:off x="3295463" y="1958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7" name="Google Shape;447;p56"/>
          <p:cNvSpPr/>
          <p:nvPr/>
        </p:nvSpPr>
        <p:spPr>
          <a:xfrm>
            <a:off x="6008788" y="1958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8" name="Google Shape;448;p56"/>
          <p:cNvSpPr txBox="1"/>
          <p:nvPr>
            <p:ph idx="4" type="subTitle"/>
          </p:nvPr>
        </p:nvSpPr>
        <p:spPr>
          <a:xfrm>
            <a:off x="821800" y="1937950"/>
            <a:ext cx="20901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a:buNone/>
              <a:defRPr b="1" sz="1200">
                <a:solidFill>
                  <a:schemeClr val="accent5"/>
                </a:solidFill>
                <a:latin typeface="Space Grotesk"/>
                <a:ea typeface="Space Grotesk"/>
                <a:cs typeface="Space Grotesk"/>
                <a:sym typeface="Space Grotesk"/>
              </a:defRPr>
            </a:lvl1pPr>
            <a:lvl2pPr lvl="1">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2pPr>
            <a:lvl3pPr lvl="2">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3pPr>
            <a:lvl4pPr lvl="3">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4pPr>
            <a:lvl5pPr lvl="4">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5pPr>
            <a:lvl6pPr lvl="5">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6pPr>
            <a:lvl7pPr lvl="6">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7pPr>
            <a:lvl8pPr lvl="7">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8pPr>
            <a:lvl9pPr lvl="8">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9pPr>
          </a:lstStyle>
          <a:p/>
        </p:txBody>
      </p:sp>
      <p:sp>
        <p:nvSpPr>
          <p:cNvPr id="449" name="Google Shape;449;p56"/>
          <p:cNvSpPr txBox="1"/>
          <p:nvPr>
            <p:ph idx="5" type="subTitle"/>
          </p:nvPr>
        </p:nvSpPr>
        <p:spPr>
          <a:xfrm>
            <a:off x="3530388" y="1937950"/>
            <a:ext cx="20901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a:buNone/>
              <a:defRPr b="1" sz="1200">
                <a:solidFill>
                  <a:schemeClr val="accent5"/>
                </a:solidFill>
                <a:latin typeface="Space Grotesk"/>
                <a:ea typeface="Space Grotesk"/>
                <a:cs typeface="Space Grotesk"/>
                <a:sym typeface="Space Grotesk"/>
              </a:defRPr>
            </a:lvl1pPr>
            <a:lvl2pPr lvl="1">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2pPr>
            <a:lvl3pPr lvl="2">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3pPr>
            <a:lvl4pPr lvl="3">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4pPr>
            <a:lvl5pPr lvl="4">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5pPr>
            <a:lvl6pPr lvl="5">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6pPr>
            <a:lvl7pPr lvl="6">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7pPr>
            <a:lvl8pPr lvl="7">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8pPr>
            <a:lvl9pPr lvl="8">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9pPr>
          </a:lstStyle>
          <a:p/>
        </p:txBody>
      </p:sp>
      <p:sp>
        <p:nvSpPr>
          <p:cNvPr id="450" name="Google Shape;450;p56"/>
          <p:cNvSpPr txBox="1"/>
          <p:nvPr>
            <p:ph idx="6" type="subTitle"/>
          </p:nvPr>
        </p:nvSpPr>
        <p:spPr>
          <a:xfrm>
            <a:off x="6238988" y="1937950"/>
            <a:ext cx="20901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a:buNone/>
              <a:defRPr b="1" sz="1200">
                <a:solidFill>
                  <a:schemeClr val="accent5"/>
                </a:solidFill>
                <a:latin typeface="Space Grotesk"/>
                <a:ea typeface="Space Grotesk"/>
                <a:cs typeface="Space Grotesk"/>
                <a:sym typeface="Space Grotesk"/>
              </a:defRPr>
            </a:lvl1pPr>
            <a:lvl2pPr lvl="1">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2pPr>
            <a:lvl3pPr lvl="2">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3pPr>
            <a:lvl4pPr lvl="3">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4pPr>
            <a:lvl5pPr lvl="4">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5pPr>
            <a:lvl6pPr lvl="5">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6pPr>
            <a:lvl7pPr lvl="6">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7pPr>
            <a:lvl8pPr lvl="7">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8pPr>
            <a:lvl9pPr lvl="8">
              <a:lnSpc>
                <a:spcPct val="100000"/>
              </a:lnSpc>
              <a:spcBef>
                <a:spcPts val="0"/>
              </a:spcBef>
              <a:spcAft>
                <a:spcPts val="0"/>
              </a:spcAft>
              <a:buSzPts val="1200"/>
              <a:buFont typeface="Space Grotesk"/>
              <a:buNone/>
              <a:defRPr b="1" sz="1200">
                <a:latin typeface="Space Grotesk"/>
                <a:ea typeface="Space Grotesk"/>
                <a:cs typeface="Space Grotesk"/>
                <a:sym typeface="Space Grotesk"/>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key metrics v2">
  <p:cSld name="TITLE_AND_BODY_1_2_1_3">
    <p:spTree>
      <p:nvGrpSpPr>
        <p:cNvPr id="451" name="Shape 451"/>
        <p:cNvGrpSpPr/>
        <p:nvPr/>
      </p:nvGrpSpPr>
      <p:grpSpPr>
        <a:xfrm>
          <a:off x="0" y="0"/>
          <a:ext cx="0" cy="0"/>
          <a:chOff x="0" y="0"/>
          <a:chExt cx="0" cy="0"/>
        </a:xfrm>
      </p:grpSpPr>
      <p:sp>
        <p:nvSpPr>
          <p:cNvPr id="452" name="Google Shape;452;p57"/>
          <p:cNvSpPr/>
          <p:nvPr/>
        </p:nvSpPr>
        <p:spPr>
          <a:xfrm rot="10800000">
            <a:off x="0" y="2566200"/>
            <a:ext cx="9144000" cy="2577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7"/>
          <p:cNvSpPr/>
          <p:nvPr/>
        </p:nvSpPr>
        <p:spPr>
          <a:xfrm>
            <a:off x="569625" y="1377275"/>
            <a:ext cx="3559800" cy="2875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7"/>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455" name="Google Shape;455;p57"/>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6" name="Google Shape;456;p57"/>
          <p:cNvSpPr txBox="1"/>
          <p:nvPr>
            <p:ph idx="1" type="body"/>
          </p:nvPr>
        </p:nvSpPr>
        <p:spPr>
          <a:xfrm>
            <a:off x="821800" y="2449750"/>
            <a:ext cx="30990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57" name="Google Shape;457;p57"/>
          <p:cNvSpPr/>
          <p:nvPr/>
        </p:nvSpPr>
        <p:spPr>
          <a:xfrm>
            <a:off x="566250" y="1958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58" name="Google Shape;458;p57"/>
          <p:cNvSpPr txBox="1"/>
          <p:nvPr>
            <p:ph idx="2" type="subTitle"/>
          </p:nvPr>
        </p:nvSpPr>
        <p:spPr>
          <a:xfrm>
            <a:off x="821800" y="1937950"/>
            <a:ext cx="30990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2000"/>
              <a:buFont typeface="Space Grotesk"/>
              <a:buNone/>
              <a:defRPr b="1" sz="2000">
                <a:solidFill>
                  <a:schemeClr val="accent5"/>
                </a:solidFill>
                <a:latin typeface="Space Grotesk"/>
                <a:ea typeface="Space Grotesk"/>
                <a:cs typeface="Space Grotesk"/>
                <a:sym typeface="Space Grotesk"/>
              </a:defRPr>
            </a:lvl1pPr>
            <a:lvl2pPr lvl="1">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2pPr>
            <a:lvl3pPr lvl="2">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3pPr>
            <a:lvl4pPr lvl="3">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4pPr>
            <a:lvl5pPr lvl="4">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5pPr>
            <a:lvl6pPr lvl="5">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6pPr>
            <a:lvl7pPr lvl="6">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7pPr>
            <a:lvl8pPr lvl="7">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8pPr>
            <a:lvl9pPr lvl="8">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9pPr>
          </a:lstStyle>
          <a:p/>
        </p:txBody>
      </p:sp>
      <p:sp>
        <p:nvSpPr>
          <p:cNvPr id="459" name="Google Shape;459;p57"/>
          <p:cNvSpPr/>
          <p:nvPr/>
        </p:nvSpPr>
        <p:spPr>
          <a:xfrm>
            <a:off x="5017950" y="1377275"/>
            <a:ext cx="3559800" cy="28758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7"/>
          <p:cNvSpPr txBox="1"/>
          <p:nvPr>
            <p:ph idx="3" type="body"/>
          </p:nvPr>
        </p:nvSpPr>
        <p:spPr>
          <a:xfrm>
            <a:off x="5270125" y="2449750"/>
            <a:ext cx="30990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61" name="Google Shape;461;p57"/>
          <p:cNvSpPr/>
          <p:nvPr/>
        </p:nvSpPr>
        <p:spPr>
          <a:xfrm>
            <a:off x="5014575" y="1958350"/>
            <a:ext cx="846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62" name="Google Shape;462;p57"/>
          <p:cNvSpPr txBox="1"/>
          <p:nvPr>
            <p:ph idx="4" type="subTitle"/>
          </p:nvPr>
        </p:nvSpPr>
        <p:spPr>
          <a:xfrm>
            <a:off x="5270125" y="1937950"/>
            <a:ext cx="30990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2000"/>
              <a:buFont typeface="Space Grotesk"/>
              <a:buNone/>
              <a:defRPr b="1" sz="2000">
                <a:solidFill>
                  <a:schemeClr val="accent5"/>
                </a:solidFill>
                <a:latin typeface="Space Grotesk"/>
                <a:ea typeface="Space Grotesk"/>
                <a:cs typeface="Space Grotesk"/>
                <a:sym typeface="Space Grotesk"/>
              </a:defRPr>
            </a:lvl1pPr>
            <a:lvl2pPr lvl="1">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2pPr>
            <a:lvl3pPr lvl="2">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3pPr>
            <a:lvl4pPr lvl="3">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4pPr>
            <a:lvl5pPr lvl="4">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5pPr>
            <a:lvl6pPr lvl="5">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6pPr>
            <a:lvl7pPr lvl="6">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7pPr>
            <a:lvl8pPr lvl="7">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8pPr>
            <a:lvl9pPr lvl="8">
              <a:lnSpc>
                <a:spcPct val="100000"/>
              </a:lnSpc>
              <a:spcBef>
                <a:spcPts val="0"/>
              </a:spcBef>
              <a:spcAft>
                <a:spcPts val="0"/>
              </a:spcAft>
              <a:buSzPts val="2000"/>
              <a:buFont typeface="Space Grotesk"/>
              <a:buNone/>
              <a:defRPr b="1" sz="2000">
                <a:latin typeface="Space Grotesk"/>
                <a:ea typeface="Space Grotesk"/>
                <a:cs typeface="Space Grotesk"/>
                <a:sym typeface="Space Grotesk"/>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v4">
  <p:cSld name="TITLE_AND_BODY_1_2_1_1_1">
    <p:spTree>
      <p:nvGrpSpPr>
        <p:cNvPr id="463" name="Shape 463"/>
        <p:cNvGrpSpPr/>
        <p:nvPr/>
      </p:nvGrpSpPr>
      <p:grpSpPr>
        <a:xfrm>
          <a:off x="0" y="0"/>
          <a:ext cx="0" cy="0"/>
          <a:chOff x="0" y="0"/>
          <a:chExt cx="0" cy="0"/>
        </a:xfrm>
      </p:grpSpPr>
      <p:sp>
        <p:nvSpPr>
          <p:cNvPr id="464" name="Google Shape;464;p58"/>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465" name="Google Shape;465;p58"/>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66" name="Google Shape;466;p58"/>
          <p:cNvSpPr txBox="1"/>
          <p:nvPr>
            <p:ph idx="1" type="body"/>
          </p:nvPr>
        </p:nvSpPr>
        <p:spPr>
          <a:xfrm>
            <a:off x="663050" y="2816837"/>
            <a:ext cx="20901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467" name="Google Shape;467;p58"/>
          <p:cNvSpPr txBox="1"/>
          <p:nvPr>
            <p:ph idx="2" type="body"/>
          </p:nvPr>
        </p:nvSpPr>
        <p:spPr>
          <a:xfrm>
            <a:off x="3526950" y="2816837"/>
            <a:ext cx="20901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468" name="Google Shape;468;p58"/>
          <p:cNvSpPr txBox="1"/>
          <p:nvPr>
            <p:ph idx="3" type="body"/>
          </p:nvPr>
        </p:nvSpPr>
        <p:spPr>
          <a:xfrm>
            <a:off x="6390850" y="2816837"/>
            <a:ext cx="20901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469" name="Google Shape;469;p58"/>
          <p:cNvSpPr txBox="1"/>
          <p:nvPr>
            <p:ph idx="4" type="subTitle"/>
          </p:nvPr>
        </p:nvSpPr>
        <p:spPr>
          <a:xfrm>
            <a:off x="1091900" y="18277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a:buNone/>
              <a:defRPr b="1" sz="1600">
                <a:solidFill>
                  <a:schemeClr val="accent5"/>
                </a:solidFill>
                <a:latin typeface="Space Grotesk"/>
                <a:ea typeface="Space Grotesk"/>
                <a:cs typeface="Space Grotesk"/>
                <a:sym typeface="Space Grotesk"/>
              </a:defRPr>
            </a:lvl1pPr>
            <a:lvl2pPr lvl="1"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2pPr>
            <a:lvl3pPr lvl="2"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3pPr>
            <a:lvl4pPr lvl="3"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4pPr>
            <a:lvl5pPr lvl="4"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5pPr>
            <a:lvl6pPr lvl="5"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6pPr>
            <a:lvl7pPr lvl="6"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7pPr>
            <a:lvl8pPr lvl="7"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8pPr>
            <a:lvl9pPr lvl="8"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9pPr>
          </a:lstStyle>
          <a:p/>
        </p:txBody>
      </p:sp>
      <p:sp>
        <p:nvSpPr>
          <p:cNvPr id="470" name="Google Shape;470;p58"/>
          <p:cNvSpPr txBox="1"/>
          <p:nvPr>
            <p:ph idx="5" type="subTitle"/>
          </p:nvPr>
        </p:nvSpPr>
        <p:spPr>
          <a:xfrm>
            <a:off x="3955800" y="18277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a:buNone/>
              <a:defRPr b="1" sz="1600">
                <a:solidFill>
                  <a:schemeClr val="accent5"/>
                </a:solidFill>
                <a:latin typeface="Space Grotesk"/>
                <a:ea typeface="Space Grotesk"/>
                <a:cs typeface="Space Grotesk"/>
                <a:sym typeface="Space Grotesk"/>
              </a:defRPr>
            </a:lvl1pPr>
            <a:lvl2pPr lvl="1"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2pPr>
            <a:lvl3pPr lvl="2"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3pPr>
            <a:lvl4pPr lvl="3"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4pPr>
            <a:lvl5pPr lvl="4"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5pPr>
            <a:lvl6pPr lvl="5"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6pPr>
            <a:lvl7pPr lvl="6"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7pPr>
            <a:lvl8pPr lvl="7"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8pPr>
            <a:lvl9pPr lvl="8"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9pPr>
          </a:lstStyle>
          <a:p/>
        </p:txBody>
      </p:sp>
      <p:sp>
        <p:nvSpPr>
          <p:cNvPr id="471" name="Google Shape;471;p58"/>
          <p:cNvSpPr txBox="1"/>
          <p:nvPr>
            <p:ph idx="6" type="subTitle"/>
          </p:nvPr>
        </p:nvSpPr>
        <p:spPr>
          <a:xfrm>
            <a:off x="6819700" y="18277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a:buNone/>
              <a:defRPr b="1" sz="1600">
                <a:solidFill>
                  <a:schemeClr val="accent5"/>
                </a:solidFill>
                <a:latin typeface="Space Grotesk"/>
                <a:ea typeface="Space Grotesk"/>
                <a:cs typeface="Space Grotesk"/>
                <a:sym typeface="Space Grotesk"/>
              </a:defRPr>
            </a:lvl1pPr>
            <a:lvl2pPr lvl="1"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2pPr>
            <a:lvl3pPr lvl="2"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3pPr>
            <a:lvl4pPr lvl="3"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4pPr>
            <a:lvl5pPr lvl="4"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5pPr>
            <a:lvl6pPr lvl="5"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6pPr>
            <a:lvl7pPr lvl="6"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7pPr>
            <a:lvl8pPr lvl="7"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8pPr>
            <a:lvl9pPr lvl="8" algn="ctr">
              <a:lnSpc>
                <a:spcPct val="100000"/>
              </a:lnSpc>
              <a:spcBef>
                <a:spcPts val="0"/>
              </a:spcBef>
              <a:spcAft>
                <a:spcPts val="0"/>
              </a:spcAft>
              <a:buSzPts val="1600"/>
              <a:buFont typeface="Space Grotesk"/>
              <a:buNone/>
              <a:defRPr b="1" sz="1600">
                <a:latin typeface="Space Grotesk"/>
                <a:ea typeface="Space Grotesk"/>
                <a:cs typeface="Space Grotesk"/>
                <a:sym typeface="Space Grotesk"/>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v3">
  <p:cSld name="TITLE_AND_BODY_1_2_1_1_2">
    <p:spTree>
      <p:nvGrpSpPr>
        <p:cNvPr id="472" name="Shape 472"/>
        <p:cNvGrpSpPr/>
        <p:nvPr/>
      </p:nvGrpSpPr>
      <p:grpSpPr>
        <a:xfrm>
          <a:off x="0" y="0"/>
          <a:ext cx="0" cy="0"/>
          <a:chOff x="0" y="0"/>
          <a:chExt cx="0" cy="0"/>
        </a:xfrm>
      </p:grpSpPr>
      <p:sp>
        <p:nvSpPr>
          <p:cNvPr id="473" name="Google Shape;473;p59"/>
          <p:cNvSpPr/>
          <p:nvPr/>
        </p:nvSpPr>
        <p:spPr>
          <a:xfrm>
            <a:off x="7549675" y="138175"/>
            <a:ext cx="1746600" cy="5157600"/>
          </a:xfrm>
          <a:prstGeom prst="rect">
            <a:avLst/>
          </a:prstGeom>
          <a:solidFill>
            <a:srgbClr val="3EABCA"/>
          </a:solidFill>
          <a:ln cap="flat" cmpd="sng" w="9525">
            <a:solidFill>
              <a:srgbClr val="3EABC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74" name="Google Shape;474;p59"/>
          <p:cNvSpPr/>
          <p:nvPr/>
        </p:nvSpPr>
        <p:spPr>
          <a:xfrm>
            <a:off x="4836675" y="432300"/>
            <a:ext cx="4157400" cy="1197600"/>
          </a:xfrm>
          <a:prstGeom prst="rect">
            <a:avLst/>
          </a:prstGeom>
          <a:solidFill>
            <a:srgbClr val="FFFFFF"/>
          </a:solidFill>
          <a:ln cap="flat" cmpd="sng" w="9525">
            <a:solidFill>
              <a:srgbClr val="6BAB90"/>
            </a:solidFill>
            <a:prstDash val="solid"/>
            <a:round/>
            <a:headEnd len="sm" w="sm" type="none"/>
            <a:tailEnd len="sm" w="sm" type="none"/>
          </a:ln>
          <a:effectLst>
            <a:outerShdw blurRad="228600" rotWithShape="0" algn="bl" dir="6360000" dist="104775">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75" name="Google Shape;475;p59"/>
          <p:cNvSpPr txBox="1"/>
          <p:nvPr/>
        </p:nvSpPr>
        <p:spPr>
          <a:xfrm>
            <a:off x="4871963" y="2445113"/>
            <a:ext cx="4157400" cy="71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000">
              <a:solidFill>
                <a:srgbClr val="134D57"/>
              </a:solidFill>
              <a:latin typeface="Inter"/>
              <a:ea typeface="Inter"/>
              <a:cs typeface="Inter"/>
              <a:sym typeface="Inter"/>
            </a:endParaRPr>
          </a:p>
        </p:txBody>
      </p:sp>
      <p:sp>
        <p:nvSpPr>
          <p:cNvPr id="476" name="Google Shape;476;p59"/>
          <p:cNvSpPr txBox="1"/>
          <p:nvPr>
            <p:ph idx="1" type="body"/>
          </p:nvPr>
        </p:nvSpPr>
        <p:spPr>
          <a:xfrm>
            <a:off x="4836675" y="753900"/>
            <a:ext cx="4157400" cy="714300"/>
          </a:xfrm>
          <a:prstGeom prst="rect">
            <a:avLst/>
          </a:prstGeom>
        </p:spPr>
        <p:txBody>
          <a:bodyPr anchorCtr="0" anchor="b"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7" name="Google Shape;477;p59"/>
          <p:cNvSpPr/>
          <p:nvPr/>
        </p:nvSpPr>
        <p:spPr>
          <a:xfrm>
            <a:off x="4849313" y="2123513"/>
            <a:ext cx="4157400" cy="1197600"/>
          </a:xfrm>
          <a:prstGeom prst="rect">
            <a:avLst/>
          </a:prstGeom>
          <a:solidFill>
            <a:srgbClr val="FFFFFF"/>
          </a:solidFill>
          <a:ln cap="flat" cmpd="sng" w="9525">
            <a:solidFill>
              <a:srgbClr val="3EABCA"/>
            </a:solidFill>
            <a:prstDash val="solid"/>
            <a:round/>
            <a:headEnd len="sm" w="sm" type="none"/>
            <a:tailEnd len="sm" w="sm" type="none"/>
          </a:ln>
          <a:effectLst>
            <a:outerShdw blurRad="228600" rotWithShape="0" algn="bl" dir="6360000" dist="104775">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78" name="Google Shape;478;p59"/>
          <p:cNvSpPr/>
          <p:nvPr/>
        </p:nvSpPr>
        <p:spPr>
          <a:xfrm>
            <a:off x="4835850" y="385830"/>
            <a:ext cx="729900" cy="48900"/>
          </a:xfrm>
          <a:prstGeom prst="rect">
            <a:avLst/>
          </a:prstGeom>
          <a:solidFill>
            <a:srgbClr val="6BAB9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79" name="Google Shape;479;p59"/>
          <p:cNvSpPr/>
          <p:nvPr/>
        </p:nvSpPr>
        <p:spPr>
          <a:xfrm>
            <a:off x="4844097" y="2074630"/>
            <a:ext cx="729900" cy="48900"/>
          </a:xfrm>
          <a:prstGeom prst="rect">
            <a:avLst/>
          </a:prstGeom>
          <a:solidFill>
            <a:srgbClr val="3EAB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80" name="Google Shape;480;p59"/>
          <p:cNvSpPr txBox="1"/>
          <p:nvPr>
            <p:ph type="title"/>
          </p:nvPr>
        </p:nvSpPr>
        <p:spPr>
          <a:xfrm>
            <a:off x="194525" y="2313175"/>
            <a:ext cx="3458100" cy="502800"/>
          </a:xfrm>
          <a:prstGeom prst="rect">
            <a:avLst/>
          </a:prstGeom>
        </p:spPr>
        <p:txBody>
          <a:bodyPr anchorCtr="0" anchor="ctr" bIns="91425" lIns="91425" spcFirstLastPara="1" rIns="91425" wrap="square" tIns="91425">
            <a:noAutofit/>
          </a:bodyPr>
          <a:lstStyle>
            <a:lvl1pPr lvl="0">
              <a:spcBef>
                <a:spcPts val="0"/>
              </a:spcBef>
              <a:spcAft>
                <a:spcPts val="0"/>
              </a:spcAft>
              <a:buSzPts val="2000"/>
              <a:buFont typeface="Space Grotesk SemiBold"/>
              <a:buNone/>
              <a:defRPr b="0">
                <a:latin typeface="Space Grotesk SemiBold"/>
                <a:ea typeface="Space Grotesk SemiBold"/>
                <a:cs typeface="Space Grotesk SemiBold"/>
                <a:sym typeface="Space Grotesk SemiBold"/>
              </a:defRPr>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481" name="Google Shape;481;p59"/>
          <p:cNvSpPr txBox="1"/>
          <p:nvPr>
            <p:ph idx="2" type="subTitle"/>
          </p:nvPr>
        </p:nvSpPr>
        <p:spPr>
          <a:xfrm>
            <a:off x="4834050" y="432300"/>
            <a:ext cx="4157400" cy="321600"/>
          </a:xfrm>
          <a:prstGeom prst="rect">
            <a:avLst/>
          </a:prstGeom>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2" name="Google Shape;482;p59"/>
          <p:cNvSpPr txBox="1"/>
          <p:nvPr>
            <p:ph idx="3" type="subTitle"/>
          </p:nvPr>
        </p:nvSpPr>
        <p:spPr>
          <a:xfrm>
            <a:off x="4849313" y="2123500"/>
            <a:ext cx="4157400" cy="321600"/>
          </a:xfrm>
          <a:prstGeom prst="rect">
            <a:avLst/>
          </a:prstGeom>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3" name="Google Shape;483;p59"/>
          <p:cNvSpPr txBox="1"/>
          <p:nvPr>
            <p:ph idx="4" type="body"/>
          </p:nvPr>
        </p:nvSpPr>
        <p:spPr>
          <a:xfrm>
            <a:off x="4849313" y="2445113"/>
            <a:ext cx="4157400" cy="714300"/>
          </a:xfrm>
          <a:prstGeom prst="rect">
            <a:avLst/>
          </a:prstGeom>
        </p:spPr>
        <p:txBody>
          <a:bodyPr anchorCtr="0" anchor="b"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84" name="Google Shape;484;p59"/>
          <p:cNvSpPr/>
          <p:nvPr/>
        </p:nvSpPr>
        <p:spPr>
          <a:xfrm>
            <a:off x="4849313" y="3814725"/>
            <a:ext cx="4157400" cy="1197600"/>
          </a:xfrm>
          <a:prstGeom prst="rect">
            <a:avLst/>
          </a:prstGeom>
          <a:solidFill>
            <a:srgbClr val="FFFFFF"/>
          </a:solidFill>
          <a:ln cap="flat" cmpd="sng" w="9525">
            <a:solidFill>
              <a:srgbClr val="F9744D"/>
            </a:solidFill>
            <a:prstDash val="solid"/>
            <a:round/>
            <a:headEnd len="sm" w="sm" type="none"/>
            <a:tailEnd len="sm" w="sm" type="none"/>
          </a:ln>
          <a:effectLst>
            <a:outerShdw blurRad="228600" rotWithShape="0" algn="bl" dir="6360000" dist="104775">
              <a:srgbClr val="000000">
                <a:alpha val="1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85" name="Google Shape;485;p59"/>
          <p:cNvSpPr/>
          <p:nvPr/>
        </p:nvSpPr>
        <p:spPr>
          <a:xfrm>
            <a:off x="4844097" y="3763430"/>
            <a:ext cx="729900" cy="48900"/>
          </a:xfrm>
          <a:prstGeom prst="rect">
            <a:avLst/>
          </a:prstGeom>
          <a:solidFill>
            <a:srgbClr val="F974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86" name="Google Shape;486;p59"/>
          <p:cNvSpPr txBox="1"/>
          <p:nvPr>
            <p:ph idx="5" type="subTitle"/>
          </p:nvPr>
        </p:nvSpPr>
        <p:spPr>
          <a:xfrm>
            <a:off x="4849313" y="3814750"/>
            <a:ext cx="4157400" cy="321600"/>
          </a:xfrm>
          <a:prstGeom prst="rect">
            <a:avLst/>
          </a:prstGeom>
        </p:spPr>
        <p:txBody>
          <a:bodyPr anchorCtr="0" anchor="ctr"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7" name="Google Shape;487;p59"/>
          <p:cNvSpPr txBox="1"/>
          <p:nvPr>
            <p:ph idx="6" type="body"/>
          </p:nvPr>
        </p:nvSpPr>
        <p:spPr>
          <a:xfrm>
            <a:off x="4849313" y="4133875"/>
            <a:ext cx="4157400" cy="714300"/>
          </a:xfrm>
          <a:prstGeom prst="rect">
            <a:avLst/>
          </a:prstGeom>
        </p:spPr>
        <p:txBody>
          <a:bodyPr anchorCtr="0" anchor="b"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rows and headers">
  <p:cSld name="MAIN_POINT_2_1">
    <p:spTree>
      <p:nvGrpSpPr>
        <p:cNvPr id="488" name="Shape 488"/>
        <p:cNvGrpSpPr/>
        <p:nvPr/>
      </p:nvGrpSpPr>
      <p:grpSpPr>
        <a:xfrm>
          <a:off x="0" y="0"/>
          <a:ext cx="0" cy="0"/>
          <a:chOff x="0" y="0"/>
          <a:chExt cx="0" cy="0"/>
        </a:xfrm>
      </p:grpSpPr>
      <p:sp>
        <p:nvSpPr>
          <p:cNvPr id="489" name="Google Shape;489;p60"/>
          <p:cNvSpPr txBox="1"/>
          <p:nvPr>
            <p:ph type="title"/>
          </p:nvPr>
        </p:nvSpPr>
        <p:spPr>
          <a:xfrm>
            <a:off x="566250" y="445025"/>
            <a:ext cx="7099200" cy="9321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90" name="Google Shape;490;p60"/>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91" name="Google Shape;491;p60"/>
          <p:cNvSpPr txBox="1"/>
          <p:nvPr>
            <p:ph idx="1" type="body"/>
          </p:nvPr>
        </p:nvSpPr>
        <p:spPr>
          <a:xfrm>
            <a:off x="3556273" y="2688525"/>
            <a:ext cx="4746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92" name="Google Shape;492;p60"/>
          <p:cNvSpPr txBox="1"/>
          <p:nvPr>
            <p:ph idx="2" type="body"/>
          </p:nvPr>
        </p:nvSpPr>
        <p:spPr>
          <a:xfrm>
            <a:off x="3556273" y="1389725"/>
            <a:ext cx="4746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93" name="Google Shape;493;p60"/>
          <p:cNvSpPr txBox="1"/>
          <p:nvPr>
            <p:ph idx="3" type="body"/>
          </p:nvPr>
        </p:nvSpPr>
        <p:spPr>
          <a:xfrm>
            <a:off x="3556273" y="3903738"/>
            <a:ext cx="4746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94" name="Google Shape;494;p60"/>
          <p:cNvSpPr txBox="1"/>
          <p:nvPr>
            <p:ph idx="4" type="subTitle"/>
          </p:nvPr>
        </p:nvSpPr>
        <p:spPr>
          <a:xfrm>
            <a:off x="566250" y="2688525"/>
            <a:ext cx="2478000" cy="663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495" name="Google Shape;495;p60"/>
          <p:cNvSpPr txBox="1"/>
          <p:nvPr>
            <p:ph idx="5" type="subTitle"/>
          </p:nvPr>
        </p:nvSpPr>
        <p:spPr>
          <a:xfrm>
            <a:off x="566250" y="1389725"/>
            <a:ext cx="2478000" cy="663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496" name="Google Shape;496;p60"/>
          <p:cNvSpPr txBox="1"/>
          <p:nvPr>
            <p:ph idx="6" type="subTitle"/>
          </p:nvPr>
        </p:nvSpPr>
        <p:spPr>
          <a:xfrm>
            <a:off x="566250" y="3903738"/>
            <a:ext cx="2478000" cy="663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headers">
  <p:cSld name="MAIN_POINT_2_1_1">
    <p:spTree>
      <p:nvGrpSpPr>
        <p:cNvPr id="497" name="Shape 497"/>
        <p:cNvGrpSpPr/>
        <p:nvPr/>
      </p:nvGrpSpPr>
      <p:grpSpPr>
        <a:xfrm>
          <a:off x="0" y="0"/>
          <a:ext cx="0" cy="0"/>
          <a:chOff x="0" y="0"/>
          <a:chExt cx="0" cy="0"/>
        </a:xfrm>
      </p:grpSpPr>
      <p:sp>
        <p:nvSpPr>
          <p:cNvPr id="498" name="Google Shape;498;p61"/>
          <p:cNvSpPr/>
          <p:nvPr/>
        </p:nvSpPr>
        <p:spPr>
          <a:xfrm rot="10800000">
            <a:off x="670000" y="2622850"/>
            <a:ext cx="137100" cy="681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99" name="Google Shape;499;p61"/>
          <p:cNvSpPr/>
          <p:nvPr/>
        </p:nvSpPr>
        <p:spPr>
          <a:xfrm rot="10800000">
            <a:off x="669925" y="3694275"/>
            <a:ext cx="144000" cy="681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0" name="Google Shape;500;p61"/>
          <p:cNvSpPr/>
          <p:nvPr/>
        </p:nvSpPr>
        <p:spPr>
          <a:xfrm rot="10800000">
            <a:off x="669925" y="1532825"/>
            <a:ext cx="144000" cy="681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1" name="Google Shape;501;p61"/>
          <p:cNvSpPr txBox="1"/>
          <p:nvPr>
            <p:ph type="title"/>
          </p:nvPr>
        </p:nvSpPr>
        <p:spPr>
          <a:xfrm>
            <a:off x="566250" y="445025"/>
            <a:ext cx="7099200" cy="9321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02" name="Google Shape;502;p61"/>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03" name="Google Shape;503;p61"/>
          <p:cNvSpPr/>
          <p:nvPr/>
        </p:nvSpPr>
        <p:spPr>
          <a:xfrm>
            <a:off x="810450" y="1377275"/>
            <a:ext cx="6610800" cy="993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1"/>
          <p:cNvSpPr/>
          <p:nvPr/>
        </p:nvSpPr>
        <p:spPr>
          <a:xfrm>
            <a:off x="810450" y="2458000"/>
            <a:ext cx="6610800" cy="993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1"/>
          <p:cNvSpPr/>
          <p:nvPr/>
        </p:nvSpPr>
        <p:spPr>
          <a:xfrm>
            <a:off x="810450" y="3538725"/>
            <a:ext cx="6610800" cy="993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1"/>
          <p:cNvSpPr txBox="1"/>
          <p:nvPr>
            <p:ph idx="1" type="subTitle"/>
          </p:nvPr>
        </p:nvSpPr>
        <p:spPr>
          <a:xfrm>
            <a:off x="893850" y="2622850"/>
            <a:ext cx="6444000" cy="66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507" name="Google Shape;507;p61"/>
          <p:cNvSpPr txBox="1"/>
          <p:nvPr>
            <p:ph idx="2" type="subTitle"/>
          </p:nvPr>
        </p:nvSpPr>
        <p:spPr>
          <a:xfrm>
            <a:off x="893850" y="1542125"/>
            <a:ext cx="6444000" cy="66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508" name="Google Shape;508;p61"/>
          <p:cNvSpPr txBox="1"/>
          <p:nvPr>
            <p:ph idx="3" type="subTitle"/>
          </p:nvPr>
        </p:nvSpPr>
        <p:spPr>
          <a:xfrm>
            <a:off x="893850" y="3694275"/>
            <a:ext cx="6444000" cy="66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paragraphs 1">
  <p:cSld name="TITLE_AND_BODY_1_1_1_1_1_1">
    <p:spTree>
      <p:nvGrpSpPr>
        <p:cNvPr id="509" name="Shape 509"/>
        <p:cNvGrpSpPr/>
        <p:nvPr/>
      </p:nvGrpSpPr>
      <p:grpSpPr>
        <a:xfrm>
          <a:off x="0" y="0"/>
          <a:ext cx="0" cy="0"/>
          <a:chOff x="0" y="0"/>
          <a:chExt cx="0" cy="0"/>
        </a:xfrm>
      </p:grpSpPr>
      <p:sp>
        <p:nvSpPr>
          <p:cNvPr id="510" name="Google Shape;510;p62"/>
          <p:cNvSpPr/>
          <p:nvPr/>
        </p:nvSpPr>
        <p:spPr>
          <a:xfrm>
            <a:off x="645900" y="1479743"/>
            <a:ext cx="2418600" cy="31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11" name="Google Shape;511;p62"/>
          <p:cNvSpPr/>
          <p:nvPr/>
        </p:nvSpPr>
        <p:spPr>
          <a:xfrm>
            <a:off x="6079500" y="1479717"/>
            <a:ext cx="2418600" cy="318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12" name="Google Shape;512;p62"/>
          <p:cNvSpPr/>
          <p:nvPr/>
        </p:nvSpPr>
        <p:spPr>
          <a:xfrm>
            <a:off x="3358950" y="1479717"/>
            <a:ext cx="2418600" cy="31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13" name="Google Shape;513;p62"/>
          <p:cNvSpPr/>
          <p:nvPr/>
        </p:nvSpPr>
        <p:spPr>
          <a:xfrm>
            <a:off x="0" y="0"/>
            <a:ext cx="9144000" cy="75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14" name="Google Shape;514;p62"/>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None/>
              <a:defRPr>
                <a:solidFill>
                  <a:schemeClr val="dk1"/>
                </a:solidFill>
              </a:defRPr>
            </a:lvl1pPr>
            <a:lvl2pPr lvl="1">
              <a:spcBef>
                <a:spcPts val="0"/>
              </a:spcBef>
              <a:spcAft>
                <a:spcPts val="0"/>
              </a:spcAft>
              <a:buClr>
                <a:schemeClr val="dk1"/>
              </a:buClr>
              <a:buSzPts val="2000"/>
              <a:buNone/>
              <a:defRPr>
                <a:solidFill>
                  <a:schemeClr val="dk1"/>
                </a:solidFill>
              </a:defRPr>
            </a:lvl2pPr>
            <a:lvl3pPr lvl="2">
              <a:spcBef>
                <a:spcPts val="0"/>
              </a:spcBef>
              <a:spcAft>
                <a:spcPts val="0"/>
              </a:spcAft>
              <a:buClr>
                <a:schemeClr val="dk1"/>
              </a:buClr>
              <a:buSzPts val="2000"/>
              <a:buNone/>
              <a:defRPr>
                <a:solidFill>
                  <a:schemeClr val="dk1"/>
                </a:solidFill>
              </a:defRPr>
            </a:lvl3pPr>
            <a:lvl4pPr lvl="3">
              <a:spcBef>
                <a:spcPts val="0"/>
              </a:spcBef>
              <a:spcAft>
                <a:spcPts val="0"/>
              </a:spcAft>
              <a:buClr>
                <a:schemeClr val="dk1"/>
              </a:buClr>
              <a:buSzPts val="2000"/>
              <a:buNone/>
              <a:defRPr>
                <a:solidFill>
                  <a:schemeClr val="dk1"/>
                </a:solidFill>
              </a:defRPr>
            </a:lvl4pPr>
            <a:lvl5pPr lvl="4">
              <a:spcBef>
                <a:spcPts val="0"/>
              </a:spcBef>
              <a:spcAft>
                <a:spcPts val="0"/>
              </a:spcAft>
              <a:buClr>
                <a:schemeClr val="dk1"/>
              </a:buClr>
              <a:buSzPts val="2000"/>
              <a:buNone/>
              <a:defRPr>
                <a:solidFill>
                  <a:schemeClr val="dk1"/>
                </a:solidFill>
              </a:defRPr>
            </a:lvl5pPr>
            <a:lvl6pPr lvl="5">
              <a:spcBef>
                <a:spcPts val="0"/>
              </a:spcBef>
              <a:spcAft>
                <a:spcPts val="0"/>
              </a:spcAft>
              <a:buClr>
                <a:schemeClr val="dk1"/>
              </a:buClr>
              <a:buSzPts val="2000"/>
              <a:buNone/>
              <a:defRPr>
                <a:solidFill>
                  <a:schemeClr val="dk1"/>
                </a:solidFill>
              </a:defRPr>
            </a:lvl6pPr>
            <a:lvl7pPr lvl="6">
              <a:spcBef>
                <a:spcPts val="0"/>
              </a:spcBef>
              <a:spcAft>
                <a:spcPts val="0"/>
              </a:spcAft>
              <a:buClr>
                <a:schemeClr val="dk1"/>
              </a:buClr>
              <a:buSzPts val="2000"/>
              <a:buNone/>
              <a:defRPr>
                <a:solidFill>
                  <a:schemeClr val="dk1"/>
                </a:solidFill>
              </a:defRPr>
            </a:lvl7pPr>
            <a:lvl8pPr lvl="7">
              <a:spcBef>
                <a:spcPts val="0"/>
              </a:spcBef>
              <a:spcAft>
                <a:spcPts val="0"/>
              </a:spcAft>
              <a:buClr>
                <a:schemeClr val="dk1"/>
              </a:buClr>
              <a:buSzPts val="2000"/>
              <a:buNone/>
              <a:defRPr>
                <a:solidFill>
                  <a:schemeClr val="dk1"/>
                </a:solidFill>
              </a:defRPr>
            </a:lvl8pPr>
            <a:lvl9pPr lvl="8">
              <a:spcBef>
                <a:spcPts val="0"/>
              </a:spcBef>
              <a:spcAft>
                <a:spcPts val="0"/>
              </a:spcAft>
              <a:buClr>
                <a:schemeClr val="dk1"/>
              </a:buClr>
              <a:buSzPts val="2000"/>
              <a:buNone/>
              <a:defRPr>
                <a:solidFill>
                  <a:schemeClr val="dk1"/>
                </a:solidFill>
              </a:defRPr>
            </a:lvl9pPr>
          </a:lstStyle>
          <a:p/>
        </p:txBody>
      </p:sp>
      <p:sp>
        <p:nvSpPr>
          <p:cNvPr id="515" name="Google Shape;515;p62"/>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6" name="Google Shape;516;p62"/>
          <p:cNvSpPr txBox="1"/>
          <p:nvPr>
            <p:ph idx="1" type="body"/>
          </p:nvPr>
        </p:nvSpPr>
        <p:spPr>
          <a:xfrm>
            <a:off x="723450" y="1547526"/>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17" name="Google Shape;517;p62"/>
          <p:cNvSpPr txBox="1"/>
          <p:nvPr>
            <p:ph idx="2" type="body"/>
          </p:nvPr>
        </p:nvSpPr>
        <p:spPr>
          <a:xfrm>
            <a:off x="6149550" y="1547526"/>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18" name="Google Shape;518;p62"/>
          <p:cNvSpPr txBox="1"/>
          <p:nvPr>
            <p:ph idx="3" type="body"/>
          </p:nvPr>
        </p:nvSpPr>
        <p:spPr>
          <a:xfrm>
            <a:off x="3436500" y="1547526"/>
            <a:ext cx="22614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v1">
  <p:cSld name="TITLE_AND_BODY_1_1_1_1_1_1_1">
    <p:spTree>
      <p:nvGrpSpPr>
        <p:cNvPr id="519" name="Shape 519"/>
        <p:cNvGrpSpPr/>
        <p:nvPr/>
      </p:nvGrpSpPr>
      <p:grpSpPr>
        <a:xfrm>
          <a:off x="0" y="0"/>
          <a:ext cx="0" cy="0"/>
          <a:chOff x="0" y="0"/>
          <a:chExt cx="0" cy="0"/>
        </a:xfrm>
      </p:grpSpPr>
      <p:sp>
        <p:nvSpPr>
          <p:cNvPr id="520" name="Google Shape;520;p63"/>
          <p:cNvSpPr/>
          <p:nvPr/>
        </p:nvSpPr>
        <p:spPr>
          <a:xfrm>
            <a:off x="0" y="0"/>
            <a:ext cx="9144000" cy="75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21" name="Google Shape;521;p63"/>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2000"/>
              <a:buNone/>
              <a:defRPr>
                <a:solidFill>
                  <a:schemeClr val="dk1"/>
                </a:solidFill>
              </a:defRPr>
            </a:lvl1pPr>
            <a:lvl2pPr lvl="1">
              <a:spcBef>
                <a:spcPts val="0"/>
              </a:spcBef>
              <a:spcAft>
                <a:spcPts val="0"/>
              </a:spcAft>
              <a:buClr>
                <a:schemeClr val="dk1"/>
              </a:buClr>
              <a:buSzPts val="2000"/>
              <a:buNone/>
              <a:defRPr>
                <a:solidFill>
                  <a:schemeClr val="dk1"/>
                </a:solidFill>
              </a:defRPr>
            </a:lvl2pPr>
            <a:lvl3pPr lvl="2">
              <a:spcBef>
                <a:spcPts val="0"/>
              </a:spcBef>
              <a:spcAft>
                <a:spcPts val="0"/>
              </a:spcAft>
              <a:buClr>
                <a:schemeClr val="dk1"/>
              </a:buClr>
              <a:buSzPts val="2000"/>
              <a:buNone/>
              <a:defRPr>
                <a:solidFill>
                  <a:schemeClr val="dk1"/>
                </a:solidFill>
              </a:defRPr>
            </a:lvl3pPr>
            <a:lvl4pPr lvl="3">
              <a:spcBef>
                <a:spcPts val="0"/>
              </a:spcBef>
              <a:spcAft>
                <a:spcPts val="0"/>
              </a:spcAft>
              <a:buClr>
                <a:schemeClr val="dk1"/>
              </a:buClr>
              <a:buSzPts val="2000"/>
              <a:buNone/>
              <a:defRPr>
                <a:solidFill>
                  <a:schemeClr val="dk1"/>
                </a:solidFill>
              </a:defRPr>
            </a:lvl4pPr>
            <a:lvl5pPr lvl="4">
              <a:spcBef>
                <a:spcPts val="0"/>
              </a:spcBef>
              <a:spcAft>
                <a:spcPts val="0"/>
              </a:spcAft>
              <a:buClr>
                <a:schemeClr val="dk1"/>
              </a:buClr>
              <a:buSzPts val="2000"/>
              <a:buNone/>
              <a:defRPr>
                <a:solidFill>
                  <a:schemeClr val="dk1"/>
                </a:solidFill>
              </a:defRPr>
            </a:lvl5pPr>
            <a:lvl6pPr lvl="5">
              <a:spcBef>
                <a:spcPts val="0"/>
              </a:spcBef>
              <a:spcAft>
                <a:spcPts val="0"/>
              </a:spcAft>
              <a:buClr>
                <a:schemeClr val="dk1"/>
              </a:buClr>
              <a:buSzPts val="2000"/>
              <a:buNone/>
              <a:defRPr>
                <a:solidFill>
                  <a:schemeClr val="dk1"/>
                </a:solidFill>
              </a:defRPr>
            </a:lvl6pPr>
            <a:lvl7pPr lvl="6">
              <a:spcBef>
                <a:spcPts val="0"/>
              </a:spcBef>
              <a:spcAft>
                <a:spcPts val="0"/>
              </a:spcAft>
              <a:buClr>
                <a:schemeClr val="dk1"/>
              </a:buClr>
              <a:buSzPts val="2000"/>
              <a:buNone/>
              <a:defRPr>
                <a:solidFill>
                  <a:schemeClr val="dk1"/>
                </a:solidFill>
              </a:defRPr>
            </a:lvl7pPr>
            <a:lvl8pPr lvl="7">
              <a:spcBef>
                <a:spcPts val="0"/>
              </a:spcBef>
              <a:spcAft>
                <a:spcPts val="0"/>
              </a:spcAft>
              <a:buClr>
                <a:schemeClr val="dk1"/>
              </a:buClr>
              <a:buSzPts val="2000"/>
              <a:buNone/>
              <a:defRPr>
                <a:solidFill>
                  <a:schemeClr val="dk1"/>
                </a:solidFill>
              </a:defRPr>
            </a:lvl8pPr>
            <a:lvl9pPr lvl="8">
              <a:spcBef>
                <a:spcPts val="0"/>
              </a:spcBef>
              <a:spcAft>
                <a:spcPts val="0"/>
              </a:spcAft>
              <a:buClr>
                <a:schemeClr val="dk1"/>
              </a:buClr>
              <a:buSzPts val="2000"/>
              <a:buNone/>
              <a:defRPr>
                <a:solidFill>
                  <a:schemeClr val="dk1"/>
                </a:solidFill>
              </a:defRPr>
            </a:lvl9pPr>
          </a:lstStyle>
          <a:p/>
        </p:txBody>
      </p:sp>
      <p:sp>
        <p:nvSpPr>
          <p:cNvPr id="522" name="Google Shape;522;p63"/>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23" name="Google Shape;523;p63"/>
          <p:cNvSpPr txBox="1"/>
          <p:nvPr>
            <p:ph idx="1" type="body"/>
          </p:nvPr>
        </p:nvSpPr>
        <p:spPr>
          <a:xfrm>
            <a:off x="566250" y="1547526"/>
            <a:ext cx="15885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24" name="Google Shape;524;p63"/>
          <p:cNvSpPr txBox="1"/>
          <p:nvPr>
            <p:ph idx="2" type="body"/>
          </p:nvPr>
        </p:nvSpPr>
        <p:spPr>
          <a:xfrm>
            <a:off x="4413650" y="1547526"/>
            <a:ext cx="15885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25" name="Google Shape;525;p63"/>
          <p:cNvSpPr txBox="1"/>
          <p:nvPr>
            <p:ph idx="3" type="body"/>
          </p:nvPr>
        </p:nvSpPr>
        <p:spPr>
          <a:xfrm>
            <a:off x="2489950" y="1547526"/>
            <a:ext cx="15885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26" name="Google Shape;526;p63"/>
          <p:cNvSpPr txBox="1"/>
          <p:nvPr>
            <p:ph idx="4" type="body"/>
          </p:nvPr>
        </p:nvSpPr>
        <p:spPr>
          <a:xfrm>
            <a:off x="6337350" y="1547526"/>
            <a:ext cx="1588500" cy="2188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extLst>
    <p:ext uri="{DCECCB84-F9BA-43D5-87BE-67443E8EF086}">
      <p15:sldGuideLst>
        <p15:guide id="1" pos="397">
          <p15:clr>
            <a:srgbClr val="E46962"/>
          </p15:clr>
        </p15:guide>
      </p15:sldGuideLst>
    </p:ext>
  </p:extLst>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2 - o">
  <p:cSld name="TITLE_AND_BODY_2_1">
    <p:spTree>
      <p:nvGrpSpPr>
        <p:cNvPr id="527" name="Shape 527"/>
        <p:cNvGrpSpPr/>
        <p:nvPr/>
      </p:nvGrpSpPr>
      <p:grpSpPr>
        <a:xfrm>
          <a:off x="0" y="0"/>
          <a:ext cx="0" cy="0"/>
          <a:chOff x="0" y="0"/>
          <a:chExt cx="0" cy="0"/>
        </a:xfrm>
      </p:grpSpPr>
      <p:sp>
        <p:nvSpPr>
          <p:cNvPr id="528" name="Google Shape;528;p64"/>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529" name="Google Shape;529;p64"/>
          <p:cNvSpPr txBox="1"/>
          <p:nvPr>
            <p:ph idx="1" type="body"/>
          </p:nvPr>
        </p:nvSpPr>
        <p:spPr>
          <a:xfrm>
            <a:off x="659850" y="1904400"/>
            <a:ext cx="2444700" cy="2628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30" name="Google Shape;530;p64"/>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1" name="Google Shape;531;p64"/>
          <p:cNvSpPr/>
          <p:nvPr/>
        </p:nvSpPr>
        <p:spPr>
          <a:xfrm>
            <a:off x="566250" y="137035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2" name="Google Shape;532;p64"/>
          <p:cNvSpPr/>
          <p:nvPr/>
        </p:nvSpPr>
        <p:spPr>
          <a:xfrm>
            <a:off x="566250" y="1738675"/>
            <a:ext cx="174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3" name="Google Shape;533;p64"/>
          <p:cNvSpPr txBox="1"/>
          <p:nvPr>
            <p:ph idx="2" type="subTitle"/>
          </p:nvPr>
        </p:nvSpPr>
        <p:spPr>
          <a:xfrm>
            <a:off x="688590" y="1367825"/>
            <a:ext cx="24156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
        <p:nvSpPr>
          <p:cNvPr id="534" name="Google Shape;534;p64"/>
          <p:cNvSpPr txBox="1"/>
          <p:nvPr>
            <p:ph idx="3" type="body"/>
          </p:nvPr>
        </p:nvSpPr>
        <p:spPr>
          <a:xfrm>
            <a:off x="3396450" y="1904400"/>
            <a:ext cx="2444700" cy="2628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35" name="Google Shape;535;p64"/>
          <p:cNvSpPr/>
          <p:nvPr/>
        </p:nvSpPr>
        <p:spPr>
          <a:xfrm>
            <a:off x="3302850" y="137035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6" name="Google Shape;536;p64"/>
          <p:cNvSpPr/>
          <p:nvPr/>
        </p:nvSpPr>
        <p:spPr>
          <a:xfrm>
            <a:off x="3302850" y="1738675"/>
            <a:ext cx="174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37" name="Google Shape;537;p64"/>
          <p:cNvSpPr txBox="1"/>
          <p:nvPr>
            <p:ph idx="4" type="subTitle"/>
          </p:nvPr>
        </p:nvSpPr>
        <p:spPr>
          <a:xfrm>
            <a:off x="3425190" y="1367825"/>
            <a:ext cx="24156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
        <p:nvSpPr>
          <p:cNvPr id="538" name="Google Shape;538;p64"/>
          <p:cNvSpPr txBox="1"/>
          <p:nvPr>
            <p:ph idx="5" type="body"/>
          </p:nvPr>
        </p:nvSpPr>
        <p:spPr>
          <a:xfrm>
            <a:off x="6133050" y="1904400"/>
            <a:ext cx="2444700" cy="2628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39" name="Google Shape;539;p64"/>
          <p:cNvSpPr/>
          <p:nvPr/>
        </p:nvSpPr>
        <p:spPr>
          <a:xfrm>
            <a:off x="6039450" y="137035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0" name="Google Shape;540;p64"/>
          <p:cNvSpPr/>
          <p:nvPr/>
        </p:nvSpPr>
        <p:spPr>
          <a:xfrm>
            <a:off x="6039450" y="1738675"/>
            <a:ext cx="17400" cy="2830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41" name="Google Shape;541;p64"/>
          <p:cNvSpPr txBox="1"/>
          <p:nvPr>
            <p:ph idx="6" type="subTitle"/>
          </p:nvPr>
        </p:nvSpPr>
        <p:spPr>
          <a:xfrm>
            <a:off x="6161790" y="1367825"/>
            <a:ext cx="24156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 - o">
  <p:cSld name="TITLE_AND_BODY_1_3_2">
    <p:spTree>
      <p:nvGrpSpPr>
        <p:cNvPr id="542" name="Shape 542"/>
        <p:cNvGrpSpPr/>
        <p:nvPr/>
      </p:nvGrpSpPr>
      <p:grpSpPr>
        <a:xfrm>
          <a:off x="0" y="0"/>
          <a:ext cx="0" cy="0"/>
          <a:chOff x="0" y="0"/>
          <a:chExt cx="0" cy="0"/>
        </a:xfrm>
      </p:grpSpPr>
      <p:sp>
        <p:nvSpPr>
          <p:cNvPr id="543" name="Google Shape;543;p65"/>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544" name="Google Shape;544;p65"/>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45" name="Google Shape;545;p65"/>
          <p:cNvSpPr txBox="1"/>
          <p:nvPr>
            <p:ph idx="1" type="body"/>
          </p:nvPr>
        </p:nvSpPr>
        <p:spPr>
          <a:xfrm>
            <a:off x="642375" y="2008800"/>
            <a:ext cx="2546400" cy="246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46" name="Google Shape;546;p65"/>
          <p:cNvSpPr/>
          <p:nvPr/>
        </p:nvSpPr>
        <p:spPr>
          <a:xfrm>
            <a:off x="566250" y="145440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5"/>
          <p:cNvSpPr txBox="1"/>
          <p:nvPr>
            <p:ph idx="2" type="subTitle"/>
          </p:nvPr>
        </p:nvSpPr>
        <p:spPr>
          <a:xfrm>
            <a:off x="642375" y="1434000"/>
            <a:ext cx="24150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548" name="Google Shape;548;p65"/>
          <p:cNvSpPr txBox="1"/>
          <p:nvPr>
            <p:ph idx="3" type="body"/>
          </p:nvPr>
        </p:nvSpPr>
        <p:spPr>
          <a:xfrm>
            <a:off x="3330200" y="2008800"/>
            <a:ext cx="2546400" cy="246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49" name="Google Shape;549;p65"/>
          <p:cNvSpPr/>
          <p:nvPr/>
        </p:nvSpPr>
        <p:spPr>
          <a:xfrm>
            <a:off x="3254063" y="145440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5"/>
          <p:cNvSpPr txBox="1"/>
          <p:nvPr>
            <p:ph idx="4" type="subTitle"/>
          </p:nvPr>
        </p:nvSpPr>
        <p:spPr>
          <a:xfrm>
            <a:off x="3330200" y="1434000"/>
            <a:ext cx="24150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551" name="Google Shape;551;p65"/>
          <p:cNvSpPr txBox="1"/>
          <p:nvPr>
            <p:ph idx="5" type="body"/>
          </p:nvPr>
        </p:nvSpPr>
        <p:spPr>
          <a:xfrm>
            <a:off x="6018025" y="2008800"/>
            <a:ext cx="2546400" cy="246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52" name="Google Shape;552;p65"/>
          <p:cNvSpPr/>
          <p:nvPr/>
        </p:nvSpPr>
        <p:spPr>
          <a:xfrm>
            <a:off x="5941888" y="1454400"/>
            <a:ext cx="54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5"/>
          <p:cNvSpPr txBox="1"/>
          <p:nvPr>
            <p:ph idx="6" type="subTitle"/>
          </p:nvPr>
        </p:nvSpPr>
        <p:spPr>
          <a:xfrm>
            <a:off x="6018025" y="1434000"/>
            <a:ext cx="24150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
  <p:cSld name="CUSTOM_25">
    <p:spTree>
      <p:nvGrpSpPr>
        <p:cNvPr id="554" name="Shape 554"/>
        <p:cNvGrpSpPr/>
        <p:nvPr/>
      </p:nvGrpSpPr>
      <p:grpSpPr>
        <a:xfrm>
          <a:off x="0" y="0"/>
          <a:ext cx="0" cy="0"/>
          <a:chOff x="0" y="0"/>
          <a:chExt cx="0" cy="0"/>
        </a:xfrm>
      </p:grpSpPr>
      <p:sp>
        <p:nvSpPr>
          <p:cNvPr id="555" name="Google Shape;555;p66"/>
          <p:cNvSpPr txBox="1"/>
          <p:nvPr>
            <p:ph type="title"/>
          </p:nvPr>
        </p:nvSpPr>
        <p:spPr>
          <a:xfrm>
            <a:off x="566250" y="445025"/>
            <a:ext cx="8011500" cy="472200"/>
          </a:xfrm>
          <a:prstGeom prst="rect">
            <a:avLst/>
          </a:prstGeom>
        </p:spPr>
        <p:txBody>
          <a:bodyPr anchorCtr="0" anchor="t" bIns="91425" lIns="91425" spcFirstLastPara="1" rIns="91425" wrap="square" tIns="91425">
            <a:noAutofit/>
          </a:bodyPr>
          <a:lstStyle>
            <a:lvl1pPr lvl="0" algn="l">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56" name="Google Shape;556;p66"/>
          <p:cNvSpPr txBox="1"/>
          <p:nvPr>
            <p:ph idx="1" type="subTitle"/>
          </p:nvPr>
        </p:nvSpPr>
        <p:spPr>
          <a:xfrm>
            <a:off x="566250" y="1380866"/>
            <a:ext cx="2707500" cy="53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None/>
              <a:defRPr b="1" sz="1200">
                <a:solidFill>
                  <a:schemeClr val="accent5"/>
                </a:solidFill>
              </a:defRPr>
            </a:lvl1pPr>
            <a:lvl2pPr lvl="1">
              <a:lnSpc>
                <a:spcPct val="100000"/>
              </a:lnSpc>
              <a:spcBef>
                <a:spcPts val="0"/>
              </a:spcBef>
              <a:spcAft>
                <a:spcPts val="0"/>
              </a:spcAft>
              <a:buClr>
                <a:schemeClr val="accent5"/>
              </a:buClr>
              <a:buSzPts val="1200"/>
              <a:buNone/>
              <a:defRPr b="1" sz="1200">
                <a:solidFill>
                  <a:schemeClr val="accent5"/>
                </a:solidFill>
              </a:defRPr>
            </a:lvl2pPr>
            <a:lvl3pPr lvl="2">
              <a:lnSpc>
                <a:spcPct val="100000"/>
              </a:lnSpc>
              <a:spcBef>
                <a:spcPts val="0"/>
              </a:spcBef>
              <a:spcAft>
                <a:spcPts val="0"/>
              </a:spcAft>
              <a:buClr>
                <a:schemeClr val="accent5"/>
              </a:buClr>
              <a:buSzPts val="1200"/>
              <a:buNone/>
              <a:defRPr b="1" sz="1200">
                <a:solidFill>
                  <a:schemeClr val="accent5"/>
                </a:solidFill>
              </a:defRPr>
            </a:lvl3pPr>
            <a:lvl4pPr lvl="3">
              <a:lnSpc>
                <a:spcPct val="100000"/>
              </a:lnSpc>
              <a:spcBef>
                <a:spcPts val="0"/>
              </a:spcBef>
              <a:spcAft>
                <a:spcPts val="0"/>
              </a:spcAft>
              <a:buClr>
                <a:schemeClr val="accent5"/>
              </a:buClr>
              <a:buSzPts val="1200"/>
              <a:buNone/>
              <a:defRPr b="1" sz="1200">
                <a:solidFill>
                  <a:schemeClr val="accent5"/>
                </a:solidFill>
              </a:defRPr>
            </a:lvl4pPr>
            <a:lvl5pPr lvl="4">
              <a:lnSpc>
                <a:spcPct val="100000"/>
              </a:lnSpc>
              <a:spcBef>
                <a:spcPts val="0"/>
              </a:spcBef>
              <a:spcAft>
                <a:spcPts val="0"/>
              </a:spcAft>
              <a:buClr>
                <a:schemeClr val="accent5"/>
              </a:buClr>
              <a:buSzPts val="1200"/>
              <a:buNone/>
              <a:defRPr b="1" sz="1200">
                <a:solidFill>
                  <a:schemeClr val="accent5"/>
                </a:solidFill>
              </a:defRPr>
            </a:lvl5pPr>
            <a:lvl6pPr lvl="5">
              <a:lnSpc>
                <a:spcPct val="100000"/>
              </a:lnSpc>
              <a:spcBef>
                <a:spcPts val="0"/>
              </a:spcBef>
              <a:spcAft>
                <a:spcPts val="0"/>
              </a:spcAft>
              <a:buClr>
                <a:schemeClr val="accent5"/>
              </a:buClr>
              <a:buSzPts val="1200"/>
              <a:buNone/>
              <a:defRPr b="1" sz="1200">
                <a:solidFill>
                  <a:schemeClr val="accent5"/>
                </a:solidFill>
              </a:defRPr>
            </a:lvl6pPr>
            <a:lvl7pPr lvl="6">
              <a:lnSpc>
                <a:spcPct val="100000"/>
              </a:lnSpc>
              <a:spcBef>
                <a:spcPts val="0"/>
              </a:spcBef>
              <a:spcAft>
                <a:spcPts val="0"/>
              </a:spcAft>
              <a:buClr>
                <a:schemeClr val="accent5"/>
              </a:buClr>
              <a:buSzPts val="1200"/>
              <a:buNone/>
              <a:defRPr b="1" sz="1200">
                <a:solidFill>
                  <a:schemeClr val="accent5"/>
                </a:solidFill>
              </a:defRPr>
            </a:lvl7pPr>
            <a:lvl8pPr lvl="7">
              <a:lnSpc>
                <a:spcPct val="100000"/>
              </a:lnSpc>
              <a:spcBef>
                <a:spcPts val="0"/>
              </a:spcBef>
              <a:spcAft>
                <a:spcPts val="0"/>
              </a:spcAft>
              <a:buClr>
                <a:schemeClr val="accent5"/>
              </a:buClr>
              <a:buSzPts val="1200"/>
              <a:buNone/>
              <a:defRPr b="1" sz="1200">
                <a:solidFill>
                  <a:schemeClr val="accent5"/>
                </a:solidFill>
              </a:defRPr>
            </a:lvl8pPr>
            <a:lvl9pPr lvl="8">
              <a:lnSpc>
                <a:spcPct val="100000"/>
              </a:lnSpc>
              <a:spcBef>
                <a:spcPts val="0"/>
              </a:spcBef>
              <a:spcAft>
                <a:spcPts val="0"/>
              </a:spcAft>
              <a:buClr>
                <a:schemeClr val="accent5"/>
              </a:buClr>
              <a:buSzPts val="1200"/>
              <a:buNone/>
              <a:defRPr b="1" sz="1200">
                <a:solidFill>
                  <a:schemeClr val="accent5"/>
                </a:solidFill>
              </a:defRPr>
            </a:lvl9pPr>
          </a:lstStyle>
          <a:p/>
        </p:txBody>
      </p:sp>
      <p:sp>
        <p:nvSpPr>
          <p:cNvPr id="557" name="Google Shape;557;p66"/>
          <p:cNvSpPr txBox="1"/>
          <p:nvPr>
            <p:ph idx="2" type="body"/>
          </p:nvPr>
        </p:nvSpPr>
        <p:spPr>
          <a:xfrm>
            <a:off x="3437550" y="1380875"/>
            <a:ext cx="5140200" cy="80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58" name="Google Shape;558;p66"/>
          <p:cNvSpPr txBox="1"/>
          <p:nvPr>
            <p:ph idx="3" type="subTitle"/>
          </p:nvPr>
        </p:nvSpPr>
        <p:spPr>
          <a:xfrm>
            <a:off x="566250" y="3762275"/>
            <a:ext cx="2707500" cy="53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None/>
              <a:defRPr b="1" sz="1200">
                <a:solidFill>
                  <a:schemeClr val="accent5"/>
                </a:solidFill>
              </a:defRPr>
            </a:lvl1pPr>
            <a:lvl2pPr lvl="1">
              <a:lnSpc>
                <a:spcPct val="100000"/>
              </a:lnSpc>
              <a:spcBef>
                <a:spcPts val="0"/>
              </a:spcBef>
              <a:spcAft>
                <a:spcPts val="0"/>
              </a:spcAft>
              <a:buClr>
                <a:schemeClr val="accent5"/>
              </a:buClr>
              <a:buSzPts val="1200"/>
              <a:buNone/>
              <a:defRPr b="1" sz="1200">
                <a:solidFill>
                  <a:schemeClr val="accent5"/>
                </a:solidFill>
              </a:defRPr>
            </a:lvl2pPr>
            <a:lvl3pPr lvl="2">
              <a:lnSpc>
                <a:spcPct val="100000"/>
              </a:lnSpc>
              <a:spcBef>
                <a:spcPts val="0"/>
              </a:spcBef>
              <a:spcAft>
                <a:spcPts val="0"/>
              </a:spcAft>
              <a:buClr>
                <a:schemeClr val="accent5"/>
              </a:buClr>
              <a:buSzPts val="1200"/>
              <a:buNone/>
              <a:defRPr b="1" sz="1200">
                <a:solidFill>
                  <a:schemeClr val="accent5"/>
                </a:solidFill>
              </a:defRPr>
            </a:lvl3pPr>
            <a:lvl4pPr lvl="3">
              <a:lnSpc>
                <a:spcPct val="100000"/>
              </a:lnSpc>
              <a:spcBef>
                <a:spcPts val="0"/>
              </a:spcBef>
              <a:spcAft>
                <a:spcPts val="0"/>
              </a:spcAft>
              <a:buClr>
                <a:schemeClr val="accent5"/>
              </a:buClr>
              <a:buSzPts val="1200"/>
              <a:buNone/>
              <a:defRPr b="1" sz="1200">
                <a:solidFill>
                  <a:schemeClr val="accent5"/>
                </a:solidFill>
              </a:defRPr>
            </a:lvl4pPr>
            <a:lvl5pPr lvl="4">
              <a:lnSpc>
                <a:spcPct val="100000"/>
              </a:lnSpc>
              <a:spcBef>
                <a:spcPts val="0"/>
              </a:spcBef>
              <a:spcAft>
                <a:spcPts val="0"/>
              </a:spcAft>
              <a:buClr>
                <a:schemeClr val="accent5"/>
              </a:buClr>
              <a:buSzPts val="1200"/>
              <a:buNone/>
              <a:defRPr b="1" sz="1200">
                <a:solidFill>
                  <a:schemeClr val="accent5"/>
                </a:solidFill>
              </a:defRPr>
            </a:lvl5pPr>
            <a:lvl6pPr lvl="5">
              <a:lnSpc>
                <a:spcPct val="100000"/>
              </a:lnSpc>
              <a:spcBef>
                <a:spcPts val="0"/>
              </a:spcBef>
              <a:spcAft>
                <a:spcPts val="0"/>
              </a:spcAft>
              <a:buClr>
                <a:schemeClr val="accent5"/>
              </a:buClr>
              <a:buSzPts val="1200"/>
              <a:buNone/>
              <a:defRPr b="1" sz="1200">
                <a:solidFill>
                  <a:schemeClr val="accent5"/>
                </a:solidFill>
              </a:defRPr>
            </a:lvl6pPr>
            <a:lvl7pPr lvl="6">
              <a:lnSpc>
                <a:spcPct val="100000"/>
              </a:lnSpc>
              <a:spcBef>
                <a:spcPts val="0"/>
              </a:spcBef>
              <a:spcAft>
                <a:spcPts val="0"/>
              </a:spcAft>
              <a:buClr>
                <a:schemeClr val="accent5"/>
              </a:buClr>
              <a:buSzPts val="1200"/>
              <a:buNone/>
              <a:defRPr b="1" sz="1200">
                <a:solidFill>
                  <a:schemeClr val="accent5"/>
                </a:solidFill>
              </a:defRPr>
            </a:lvl7pPr>
            <a:lvl8pPr lvl="7">
              <a:lnSpc>
                <a:spcPct val="100000"/>
              </a:lnSpc>
              <a:spcBef>
                <a:spcPts val="0"/>
              </a:spcBef>
              <a:spcAft>
                <a:spcPts val="0"/>
              </a:spcAft>
              <a:buClr>
                <a:schemeClr val="accent5"/>
              </a:buClr>
              <a:buSzPts val="1200"/>
              <a:buNone/>
              <a:defRPr b="1" sz="1200">
                <a:solidFill>
                  <a:schemeClr val="accent5"/>
                </a:solidFill>
              </a:defRPr>
            </a:lvl8pPr>
            <a:lvl9pPr lvl="8">
              <a:lnSpc>
                <a:spcPct val="100000"/>
              </a:lnSpc>
              <a:spcBef>
                <a:spcPts val="0"/>
              </a:spcBef>
              <a:spcAft>
                <a:spcPts val="0"/>
              </a:spcAft>
              <a:buClr>
                <a:schemeClr val="accent5"/>
              </a:buClr>
              <a:buSzPts val="1200"/>
              <a:buNone/>
              <a:defRPr b="1" sz="1200">
                <a:solidFill>
                  <a:schemeClr val="accent5"/>
                </a:solidFill>
              </a:defRPr>
            </a:lvl9pPr>
          </a:lstStyle>
          <a:p/>
        </p:txBody>
      </p:sp>
      <p:sp>
        <p:nvSpPr>
          <p:cNvPr id="559" name="Google Shape;559;p66"/>
          <p:cNvSpPr txBox="1"/>
          <p:nvPr>
            <p:ph idx="4" type="body"/>
          </p:nvPr>
        </p:nvSpPr>
        <p:spPr>
          <a:xfrm>
            <a:off x="3437550" y="3762275"/>
            <a:ext cx="5140200" cy="80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60" name="Google Shape;560;p66"/>
          <p:cNvSpPr txBox="1"/>
          <p:nvPr>
            <p:ph idx="5" type="subTitle"/>
          </p:nvPr>
        </p:nvSpPr>
        <p:spPr>
          <a:xfrm>
            <a:off x="566250" y="2571575"/>
            <a:ext cx="2707500" cy="53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None/>
              <a:defRPr b="1" sz="1200">
                <a:solidFill>
                  <a:schemeClr val="accent5"/>
                </a:solidFill>
              </a:defRPr>
            </a:lvl1pPr>
            <a:lvl2pPr lvl="1">
              <a:lnSpc>
                <a:spcPct val="100000"/>
              </a:lnSpc>
              <a:spcBef>
                <a:spcPts val="0"/>
              </a:spcBef>
              <a:spcAft>
                <a:spcPts val="0"/>
              </a:spcAft>
              <a:buClr>
                <a:schemeClr val="accent5"/>
              </a:buClr>
              <a:buSzPts val="1200"/>
              <a:buNone/>
              <a:defRPr b="1" sz="1200">
                <a:solidFill>
                  <a:schemeClr val="accent5"/>
                </a:solidFill>
              </a:defRPr>
            </a:lvl2pPr>
            <a:lvl3pPr lvl="2">
              <a:lnSpc>
                <a:spcPct val="100000"/>
              </a:lnSpc>
              <a:spcBef>
                <a:spcPts val="0"/>
              </a:spcBef>
              <a:spcAft>
                <a:spcPts val="0"/>
              </a:spcAft>
              <a:buClr>
                <a:schemeClr val="accent5"/>
              </a:buClr>
              <a:buSzPts val="1200"/>
              <a:buNone/>
              <a:defRPr b="1" sz="1200">
                <a:solidFill>
                  <a:schemeClr val="accent5"/>
                </a:solidFill>
              </a:defRPr>
            </a:lvl3pPr>
            <a:lvl4pPr lvl="3">
              <a:lnSpc>
                <a:spcPct val="100000"/>
              </a:lnSpc>
              <a:spcBef>
                <a:spcPts val="0"/>
              </a:spcBef>
              <a:spcAft>
                <a:spcPts val="0"/>
              </a:spcAft>
              <a:buClr>
                <a:schemeClr val="accent5"/>
              </a:buClr>
              <a:buSzPts val="1200"/>
              <a:buNone/>
              <a:defRPr b="1" sz="1200">
                <a:solidFill>
                  <a:schemeClr val="accent5"/>
                </a:solidFill>
              </a:defRPr>
            </a:lvl4pPr>
            <a:lvl5pPr lvl="4">
              <a:lnSpc>
                <a:spcPct val="100000"/>
              </a:lnSpc>
              <a:spcBef>
                <a:spcPts val="0"/>
              </a:spcBef>
              <a:spcAft>
                <a:spcPts val="0"/>
              </a:spcAft>
              <a:buClr>
                <a:schemeClr val="accent5"/>
              </a:buClr>
              <a:buSzPts val="1200"/>
              <a:buNone/>
              <a:defRPr b="1" sz="1200">
                <a:solidFill>
                  <a:schemeClr val="accent5"/>
                </a:solidFill>
              </a:defRPr>
            </a:lvl5pPr>
            <a:lvl6pPr lvl="5">
              <a:lnSpc>
                <a:spcPct val="100000"/>
              </a:lnSpc>
              <a:spcBef>
                <a:spcPts val="0"/>
              </a:spcBef>
              <a:spcAft>
                <a:spcPts val="0"/>
              </a:spcAft>
              <a:buClr>
                <a:schemeClr val="accent5"/>
              </a:buClr>
              <a:buSzPts val="1200"/>
              <a:buNone/>
              <a:defRPr b="1" sz="1200">
                <a:solidFill>
                  <a:schemeClr val="accent5"/>
                </a:solidFill>
              </a:defRPr>
            </a:lvl6pPr>
            <a:lvl7pPr lvl="6">
              <a:lnSpc>
                <a:spcPct val="100000"/>
              </a:lnSpc>
              <a:spcBef>
                <a:spcPts val="0"/>
              </a:spcBef>
              <a:spcAft>
                <a:spcPts val="0"/>
              </a:spcAft>
              <a:buClr>
                <a:schemeClr val="accent5"/>
              </a:buClr>
              <a:buSzPts val="1200"/>
              <a:buNone/>
              <a:defRPr b="1" sz="1200">
                <a:solidFill>
                  <a:schemeClr val="accent5"/>
                </a:solidFill>
              </a:defRPr>
            </a:lvl7pPr>
            <a:lvl8pPr lvl="7">
              <a:lnSpc>
                <a:spcPct val="100000"/>
              </a:lnSpc>
              <a:spcBef>
                <a:spcPts val="0"/>
              </a:spcBef>
              <a:spcAft>
                <a:spcPts val="0"/>
              </a:spcAft>
              <a:buClr>
                <a:schemeClr val="accent5"/>
              </a:buClr>
              <a:buSzPts val="1200"/>
              <a:buNone/>
              <a:defRPr b="1" sz="1200">
                <a:solidFill>
                  <a:schemeClr val="accent5"/>
                </a:solidFill>
              </a:defRPr>
            </a:lvl8pPr>
            <a:lvl9pPr lvl="8">
              <a:lnSpc>
                <a:spcPct val="100000"/>
              </a:lnSpc>
              <a:spcBef>
                <a:spcPts val="0"/>
              </a:spcBef>
              <a:spcAft>
                <a:spcPts val="0"/>
              </a:spcAft>
              <a:buClr>
                <a:schemeClr val="accent5"/>
              </a:buClr>
              <a:buSzPts val="1200"/>
              <a:buNone/>
              <a:defRPr b="1" sz="1200">
                <a:solidFill>
                  <a:schemeClr val="accent5"/>
                </a:solidFill>
              </a:defRPr>
            </a:lvl9pPr>
          </a:lstStyle>
          <a:p/>
        </p:txBody>
      </p:sp>
      <p:sp>
        <p:nvSpPr>
          <p:cNvPr id="561" name="Google Shape;561;p66"/>
          <p:cNvSpPr txBox="1"/>
          <p:nvPr>
            <p:ph idx="6" type="body"/>
          </p:nvPr>
        </p:nvSpPr>
        <p:spPr>
          <a:xfrm>
            <a:off x="3437550" y="2571575"/>
            <a:ext cx="5140200" cy="80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2">
  <p:cSld name="CUSTOM_1_1">
    <p:spTree>
      <p:nvGrpSpPr>
        <p:cNvPr id="562" name="Shape 562"/>
        <p:cNvGrpSpPr/>
        <p:nvPr/>
      </p:nvGrpSpPr>
      <p:grpSpPr>
        <a:xfrm>
          <a:off x="0" y="0"/>
          <a:ext cx="0" cy="0"/>
          <a:chOff x="0" y="0"/>
          <a:chExt cx="0" cy="0"/>
        </a:xfrm>
      </p:grpSpPr>
      <p:sp>
        <p:nvSpPr>
          <p:cNvPr id="563" name="Google Shape;563;p67"/>
          <p:cNvSpPr txBox="1"/>
          <p:nvPr>
            <p:ph type="title"/>
          </p:nvPr>
        </p:nvSpPr>
        <p:spPr>
          <a:xfrm>
            <a:off x="297025" y="445025"/>
            <a:ext cx="8555400" cy="465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64" name="Google Shape;564;p67"/>
          <p:cNvSpPr txBox="1"/>
          <p:nvPr>
            <p:ph idx="1" type="subTitle"/>
          </p:nvPr>
        </p:nvSpPr>
        <p:spPr>
          <a:xfrm>
            <a:off x="297025" y="1104925"/>
            <a:ext cx="2707500" cy="53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None/>
              <a:defRPr b="1" sz="1200">
                <a:solidFill>
                  <a:schemeClr val="accent5"/>
                </a:solidFill>
              </a:defRPr>
            </a:lvl1pPr>
            <a:lvl2pPr lvl="1">
              <a:lnSpc>
                <a:spcPct val="100000"/>
              </a:lnSpc>
              <a:spcBef>
                <a:spcPts val="0"/>
              </a:spcBef>
              <a:spcAft>
                <a:spcPts val="0"/>
              </a:spcAft>
              <a:buClr>
                <a:schemeClr val="accent5"/>
              </a:buClr>
              <a:buSzPts val="1200"/>
              <a:buNone/>
              <a:defRPr b="1" sz="1200">
                <a:solidFill>
                  <a:schemeClr val="accent5"/>
                </a:solidFill>
              </a:defRPr>
            </a:lvl2pPr>
            <a:lvl3pPr lvl="2">
              <a:lnSpc>
                <a:spcPct val="100000"/>
              </a:lnSpc>
              <a:spcBef>
                <a:spcPts val="0"/>
              </a:spcBef>
              <a:spcAft>
                <a:spcPts val="0"/>
              </a:spcAft>
              <a:buClr>
                <a:schemeClr val="accent5"/>
              </a:buClr>
              <a:buSzPts val="1200"/>
              <a:buNone/>
              <a:defRPr b="1" sz="1200">
                <a:solidFill>
                  <a:schemeClr val="accent5"/>
                </a:solidFill>
              </a:defRPr>
            </a:lvl3pPr>
            <a:lvl4pPr lvl="3">
              <a:lnSpc>
                <a:spcPct val="100000"/>
              </a:lnSpc>
              <a:spcBef>
                <a:spcPts val="0"/>
              </a:spcBef>
              <a:spcAft>
                <a:spcPts val="0"/>
              </a:spcAft>
              <a:buClr>
                <a:schemeClr val="accent5"/>
              </a:buClr>
              <a:buSzPts val="1200"/>
              <a:buNone/>
              <a:defRPr b="1" sz="1200">
                <a:solidFill>
                  <a:schemeClr val="accent5"/>
                </a:solidFill>
              </a:defRPr>
            </a:lvl4pPr>
            <a:lvl5pPr lvl="4">
              <a:lnSpc>
                <a:spcPct val="100000"/>
              </a:lnSpc>
              <a:spcBef>
                <a:spcPts val="0"/>
              </a:spcBef>
              <a:spcAft>
                <a:spcPts val="0"/>
              </a:spcAft>
              <a:buClr>
                <a:schemeClr val="accent5"/>
              </a:buClr>
              <a:buSzPts val="1200"/>
              <a:buNone/>
              <a:defRPr b="1" sz="1200">
                <a:solidFill>
                  <a:schemeClr val="accent5"/>
                </a:solidFill>
              </a:defRPr>
            </a:lvl5pPr>
            <a:lvl6pPr lvl="5">
              <a:lnSpc>
                <a:spcPct val="100000"/>
              </a:lnSpc>
              <a:spcBef>
                <a:spcPts val="0"/>
              </a:spcBef>
              <a:spcAft>
                <a:spcPts val="0"/>
              </a:spcAft>
              <a:buClr>
                <a:schemeClr val="accent5"/>
              </a:buClr>
              <a:buSzPts val="1200"/>
              <a:buNone/>
              <a:defRPr b="1" sz="1200">
                <a:solidFill>
                  <a:schemeClr val="accent5"/>
                </a:solidFill>
              </a:defRPr>
            </a:lvl6pPr>
            <a:lvl7pPr lvl="6">
              <a:lnSpc>
                <a:spcPct val="100000"/>
              </a:lnSpc>
              <a:spcBef>
                <a:spcPts val="0"/>
              </a:spcBef>
              <a:spcAft>
                <a:spcPts val="0"/>
              </a:spcAft>
              <a:buClr>
                <a:schemeClr val="accent5"/>
              </a:buClr>
              <a:buSzPts val="1200"/>
              <a:buNone/>
              <a:defRPr b="1" sz="1200">
                <a:solidFill>
                  <a:schemeClr val="accent5"/>
                </a:solidFill>
              </a:defRPr>
            </a:lvl7pPr>
            <a:lvl8pPr lvl="7">
              <a:lnSpc>
                <a:spcPct val="100000"/>
              </a:lnSpc>
              <a:spcBef>
                <a:spcPts val="0"/>
              </a:spcBef>
              <a:spcAft>
                <a:spcPts val="0"/>
              </a:spcAft>
              <a:buClr>
                <a:schemeClr val="accent5"/>
              </a:buClr>
              <a:buSzPts val="1200"/>
              <a:buNone/>
              <a:defRPr b="1" sz="1200">
                <a:solidFill>
                  <a:schemeClr val="accent5"/>
                </a:solidFill>
              </a:defRPr>
            </a:lvl8pPr>
            <a:lvl9pPr lvl="8">
              <a:lnSpc>
                <a:spcPct val="100000"/>
              </a:lnSpc>
              <a:spcBef>
                <a:spcPts val="0"/>
              </a:spcBef>
              <a:spcAft>
                <a:spcPts val="0"/>
              </a:spcAft>
              <a:buClr>
                <a:schemeClr val="accent5"/>
              </a:buClr>
              <a:buSzPts val="1200"/>
              <a:buNone/>
              <a:defRPr b="1" sz="1200">
                <a:solidFill>
                  <a:schemeClr val="accent5"/>
                </a:solidFill>
              </a:defRPr>
            </a:lvl9pPr>
          </a:lstStyle>
          <a:p/>
        </p:txBody>
      </p:sp>
      <p:sp>
        <p:nvSpPr>
          <p:cNvPr id="565" name="Google Shape;565;p67"/>
          <p:cNvSpPr txBox="1"/>
          <p:nvPr>
            <p:ph idx="2" type="body"/>
          </p:nvPr>
        </p:nvSpPr>
        <p:spPr>
          <a:xfrm>
            <a:off x="297025" y="1599000"/>
            <a:ext cx="2707500" cy="1357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66" name="Google Shape;566;p67"/>
          <p:cNvSpPr txBox="1"/>
          <p:nvPr>
            <p:ph idx="3" type="subTitle"/>
          </p:nvPr>
        </p:nvSpPr>
        <p:spPr>
          <a:xfrm>
            <a:off x="6145050" y="1104925"/>
            <a:ext cx="2707500" cy="53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None/>
              <a:defRPr b="1" sz="1200">
                <a:solidFill>
                  <a:schemeClr val="accent5"/>
                </a:solidFill>
              </a:defRPr>
            </a:lvl1pPr>
            <a:lvl2pPr lvl="1">
              <a:lnSpc>
                <a:spcPct val="100000"/>
              </a:lnSpc>
              <a:spcBef>
                <a:spcPts val="0"/>
              </a:spcBef>
              <a:spcAft>
                <a:spcPts val="0"/>
              </a:spcAft>
              <a:buClr>
                <a:schemeClr val="accent5"/>
              </a:buClr>
              <a:buSzPts val="1200"/>
              <a:buNone/>
              <a:defRPr b="1" sz="1200">
                <a:solidFill>
                  <a:schemeClr val="accent5"/>
                </a:solidFill>
              </a:defRPr>
            </a:lvl2pPr>
            <a:lvl3pPr lvl="2">
              <a:lnSpc>
                <a:spcPct val="100000"/>
              </a:lnSpc>
              <a:spcBef>
                <a:spcPts val="0"/>
              </a:spcBef>
              <a:spcAft>
                <a:spcPts val="0"/>
              </a:spcAft>
              <a:buClr>
                <a:schemeClr val="accent5"/>
              </a:buClr>
              <a:buSzPts val="1200"/>
              <a:buNone/>
              <a:defRPr b="1" sz="1200">
                <a:solidFill>
                  <a:schemeClr val="accent5"/>
                </a:solidFill>
              </a:defRPr>
            </a:lvl3pPr>
            <a:lvl4pPr lvl="3">
              <a:lnSpc>
                <a:spcPct val="100000"/>
              </a:lnSpc>
              <a:spcBef>
                <a:spcPts val="0"/>
              </a:spcBef>
              <a:spcAft>
                <a:spcPts val="0"/>
              </a:spcAft>
              <a:buClr>
                <a:schemeClr val="accent5"/>
              </a:buClr>
              <a:buSzPts val="1200"/>
              <a:buNone/>
              <a:defRPr b="1" sz="1200">
                <a:solidFill>
                  <a:schemeClr val="accent5"/>
                </a:solidFill>
              </a:defRPr>
            </a:lvl4pPr>
            <a:lvl5pPr lvl="4">
              <a:lnSpc>
                <a:spcPct val="100000"/>
              </a:lnSpc>
              <a:spcBef>
                <a:spcPts val="0"/>
              </a:spcBef>
              <a:spcAft>
                <a:spcPts val="0"/>
              </a:spcAft>
              <a:buClr>
                <a:schemeClr val="accent5"/>
              </a:buClr>
              <a:buSzPts val="1200"/>
              <a:buNone/>
              <a:defRPr b="1" sz="1200">
                <a:solidFill>
                  <a:schemeClr val="accent5"/>
                </a:solidFill>
              </a:defRPr>
            </a:lvl5pPr>
            <a:lvl6pPr lvl="5">
              <a:lnSpc>
                <a:spcPct val="100000"/>
              </a:lnSpc>
              <a:spcBef>
                <a:spcPts val="0"/>
              </a:spcBef>
              <a:spcAft>
                <a:spcPts val="0"/>
              </a:spcAft>
              <a:buClr>
                <a:schemeClr val="accent5"/>
              </a:buClr>
              <a:buSzPts val="1200"/>
              <a:buNone/>
              <a:defRPr b="1" sz="1200">
                <a:solidFill>
                  <a:schemeClr val="accent5"/>
                </a:solidFill>
              </a:defRPr>
            </a:lvl6pPr>
            <a:lvl7pPr lvl="6">
              <a:lnSpc>
                <a:spcPct val="100000"/>
              </a:lnSpc>
              <a:spcBef>
                <a:spcPts val="0"/>
              </a:spcBef>
              <a:spcAft>
                <a:spcPts val="0"/>
              </a:spcAft>
              <a:buClr>
                <a:schemeClr val="accent5"/>
              </a:buClr>
              <a:buSzPts val="1200"/>
              <a:buNone/>
              <a:defRPr b="1" sz="1200">
                <a:solidFill>
                  <a:schemeClr val="accent5"/>
                </a:solidFill>
              </a:defRPr>
            </a:lvl7pPr>
            <a:lvl8pPr lvl="7">
              <a:lnSpc>
                <a:spcPct val="100000"/>
              </a:lnSpc>
              <a:spcBef>
                <a:spcPts val="0"/>
              </a:spcBef>
              <a:spcAft>
                <a:spcPts val="0"/>
              </a:spcAft>
              <a:buClr>
                <a:schemeClr val="accent5"/>
              </a:buClr>
              <a:buSzPts val="1200"/>
              <a:buNone/>
              <a:defRPr b="1" sz="1200">
                <a:solidFill>
                  <a:schemeClr val="accent5"/>
                </a:solidFill>
              </a:defRPr>
            </a:lvl8pPr>
            <a:lvl9pPr lvl="8">
              <a:lnSpc>
                <a:spcPct val="100000"/>
              </a:lnSpc>
              <a:spcBef>
                <a:spcPts val="0"/>
              </a:spcBef>
              <a:spcAft>
                <a:spcPts val="0"/>
              </a:spcAft>
              <a:buClr>
                <a:schemeClr val="accent5"/>
              </a:buClr>
              <a:buSzPts val="1200"/>
              <a:buNone/>
              <a:defRPr b="1" sz="1200">
                <a:solidFill>
                  <a:schemeClr val="accent5"/>
                </a:solidFill>
              </a:defRPr>
            </a:lvl9pPr>
          </a:lstStyle>
          <a:p/>
        </p:txBody>
      </p:sp>
      <p:sp>
        <p:nvSpPr>
          <p:cNvPr id="567" name="Google Shape;567;p67"/>
          <p:cNvSpPr txBox="1"/>
          <p:nvPr>
            <p:ph idx="4" type="body"/>
          </p:nvPr>
        </p:nvSpPr>
        <p:spPr>
          <a:xfrm>
            <a:off x="6145050" y="1599000"/>
            <a:ext cx="2707500" cy="1357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68" name="Google Shape;568;p67"/>
          <p:cNvSpPr txBox="1"/>
          <p:nvPr>
            <p:ph idx="5" type="subTitle"/>
          </p:nvPr>
        </p:nvSpPr>
        <p:spPr>
          <a:xfrm>
            <a:off x="3221038" y="1104925"/>
            <a:ext cx="2707500" cy="53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5"/>
              </a:buClr>
              <a:buSzPts val="1200"/>
              <a:buNone/>
              <a:defRPr b="1" sz="1200">
                <a:solidFill>
                  <a:schemeClr val="accent5"/>
                </a:solidFill>
              </a:defRPr>
            </a:lvl1pPr>
            <a:lvl2pPr lvl="1">
              <a:lnSpc>
                <a:spcPct val="100000"/>
              </a:lnSpc>
              <a:spcBef>
                <a:spcPts val="0"/>
              </a:spcBef>
              <a:spcAft>
                <a:spcPts val="0"/>
              </a:spcAft>
              <a:buClr>
                <a:schemeClr val="accent5"/>
              </a:buClr>
              <a:buSzPts val="1200"/>
              <a:buNone/>
              <a:defRPr b="1" sz="1200">
                <a:solidFill>
                  <a:schemeClr val="accent5"/>
                </a:solidFill>
              </a:defRPr>
            </a:lvl2pPr>
            <a:lvl3pPr lvl="2">
              <a:lnSpc>
                <a:spcPct val="100000"/>
              </a:lnSpc>
              <a:spcBef>
                <a:spcPts val="0"/>
              </a:spcBef>
              <a:spcAft>
                <a:spcPts val="0"/>
              </a:spcAft>
              <a:buClr>
                <a:schemeClr val="accent5"/>
              </a:buClr>
              <a:buSzPts val="1200"/>
              <a:buNone/>
              <a:defRPr b="1" sz="1200">
                <a:solidFill>
                  <a:schemeClr val="accent5"/>
                </a:solidFill>
              </a:defRPr>
            </a:lvl3pPr>
            <a:lvl4pPr lvl="3">
              <a:lnSpc>
                <a:spcPct val="100000"/>
              </a:lnSpc>
              <a:spcBef>
                <a:spcPts val="0"/>
              </a:spcBef>
              <a:spcAft>
                <a:spcPts val="0"/>
              </a:spcAft>
              <a:buClr>
                <a:schemeClr val="accent5"/>
              </a:buClr>
              <a:buSzPts val="1200"/>
              <a:buNone/>
              <a:defRPr b="1" sz="1200">
                <a:solidFill>
                  <a:schemeClr val="accent5"/>
                </a:solidFill>
              </a:defRPr>
            </a:lvl4pPr>
            <a:lvl5pPr lvl="4">
              <a:lnSpc>
                <a:spcPct val="100000"/>
              </a:lnSpc>
              <a:spcBef>
                <a:spcPts val="0"/>
              </a:spcBef>
              <a:spcAft>
                <a:spcPts val="0"/>
              </a:spcAft>
              <a:buClr>
                <a:schemeClr val="accent5"/>
              </a:buClr>
              <a:buSzPts val="1200"/>
              <a:buNone/>
              <a:defRPr b="1" sz="1200">
                <a:solidFill>
                  <a:schemeClr val="accent5"/>
                </a:solidFill>
              </a:defRPr>
            </a:lvl5pPr>
            <a:lvl6pPr lvl="5">
              <a:lnSpc>
                <a:spcPct val="100000"/>
              </a:lnSpc>
              <a:spcBef>
                <a:spcPts val="0"/>
              </a:spcBef>
              <a:spcAft>
                <a:spcPts val="0"/>
              </a:spcAft>
              <a:buClr>
                <a:schemeClr val="accent5"/>
              </a:buClr>
              <a:buSzPts val="1200"/>
              <a:buNone/>
              <a:defRPr b="1" sz="1200">
                <a:solidFill>
                  <a:schemeClr val="accent5"/>
                </a:solidFill>
              </a:defRPr>
            </a:lvl6pPr>
            <a:lvl7pPr lvl="6">
              <a:lnSpc>
                <a:spcPct val="100000"/>
              </a:lnSpc>
              <a:spcBef>
                <a:spcPts val="0"/>
              </a:spcBef>
              <a:spcAft>
                <a:spcPts val="0"/>
              </a:spcAft>
              <a:buClr>
                <a:schemeClr val="accent5"/>
              </a:buClr>
              <a:buSzPts val="1200"/>
              <a:buNone/>
              <a:defRPr b="1" sz="1200">
                <a:solidFill>
                  <a:schemeClr val="accent5"/>
                </a:solidFill>
              </a:defRPr>
            </a:lvl7pPr>
            <a:lvl8pPr lvl="7">
              <a:lnSpc>
                <a:spcPct val="100000"/>
              </a:lnSpc>
              <a:spcBef>
                <a:spcPts val="0"/>
              </a:spcBef>
              <a:spcAft>
                <a:spcPts val="0"/>
              </a:spcAft>
              <a:buClr>
                <a:schemeClr val="accent5"/>
              </a:buClr>
              <a:buSzPts val="1200"/>
              <a:buNone/>
              <a:defRPr b="1" sz="1200">
                <a:solidFill>
                  <a:schemeClr val="accent5"/>
                </a:solidFill>
              </a:defRPr>
            </a:lvl8pPr>
            <a:lvl9pPr lvl="8">
              <a:lnSpc>
                <a:spcPct val="100000"/>
              </a:lnSpc>
              <a:spcBef>
                <a:spcPts val="0"/>
              </a:spcBef>
              <a:spcAft>
                <a:spcPts val="0"/>
              </a:spcAft>
              <a:buClr>
                <a:schemeClr val="accent5"/>
              </a:buClr>
              <a:buSzPts val="1200"/>
              <a:buNone/>
              <a:defRPr b="1" sz="1200">
                <a:solidFill>
                  <a:schemeClr val="accent5"/>
                </a:solidFill>
              </a:defRPr>
            </a:lvl9pPr>
          </a:lstStyle>
          <a:p/>
        </p:txBody>
      </p:sp>
      <p:sp>
        <p:nvSpPr>
          <p:cNvPr id="569" name="Google Shape;569;p67"/>
          <p:cNvSpPr txBox="1"/>
          <p:nvPr>
            <p:ph idx="6" type="body"/>
          </p:nvPr>
        </p:nvSpPr>
        <p:spPr>
          <a:xfrm>
            <a:off x="3221038" y="1599000"/>
            <a:ext cx="2707500" cy="13572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3">
  <p:cSld name="TITLE_AND_BODY_1_1_2_1">
    <p:spTree>
      <p:nvGrpSpPr>
        <p:cNvPr id="570" name="Shape 570"/>
        <p:cNvGrpSpPr/>
        <p:nvPr/>
      </p:nvGrpSpPr>
      <p:grpSpPr>
        <a:xfrm>
          <a:off x="0" y="0"/>
          <a:ext cx="0" cy="0"/>
          <a:chOff x="0" y="0"/>
          <a:chExt cx="0" cy="0"/>
        </a:xfrm>
      </p:grpSpPr>
      <p:sp>
        <p:nvSpPr>
          <p:cNvPr id="571" name="Google Shape;571;p68"/>
          <p:cNvSpPr/>
          <p:nvPr/>
        </p:nvSpPr>
        <p:spPr>
          <a:xfrm flipH="1">
            <a:off x="3276925" y="1421275"/>
            <a:ext cx="27900" cy="2614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8"/>
          <p:cNvSpPr/>
          <p:nvPr/>
        </p:nvSpPr>
        <p:spPr>
          <a:xfrm flipH="1">
            <a:off x="6005675" y="1421275"/>
            <a:ext cx="27900" cy="2614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8"/>
          <p:cNvSpPr/>
          <p:nvPr/>
        </p:nvSpPr>
        <p:spPr>
          <a:xfrm flipH="1">
            <a:off x="548108" y="1421275"/>
            <a:ext cx="27900" cy="2614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8"/>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575" name="Google Shape;575;p68"/>
          <p:cNvSpPr txBox="1"/>
          <p:nvPr>
            <p:ph idx="12" type="sldNum"/>
          </p:nvPr>
        </p:nvSpPr>
        <p:spPr>
          <a:xfrm>
            <a:off x="8029045"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76" name="Google Shape;576;p68"/>
          <p:cNvSpPr txBox="1"/>
          <p:nvPr>
            <p:ph idx="1" type="subTitle"/>
          </p:nvPr>
        </p:nvSpPr>
        <p:spPr>
          <a:xfrm>
            <a:off x="699750" y="1354460"/>
            <a:ext cx="22089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577" name="Google Shape;577;p68"/>
          <p:cNvSpPr txBox="1"/>
          <p:nvPr>
            <p:ph idx="2" type="subTitle"/>
          </p:nvPr>
        </p:nvSpPr>
        <p:spPr>
          <a:xfrm>
            <a:off x="3428483" y="1354460"/>
            <a:ext cx="22089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578" name="Google Shape;578;p68"/>
          <p:cNvSpPr txBox="1"/>
          <p:nvPr>
            <p:ph idx="3" type="subTitle"/>
          </p:nvPr>
        </p:nvSpPr>
        <p:spPr>
          <a:xfrm>
            <a:off x="6157229" y="1354460"/>
            <a:ext cx="22089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1pPr>
            <a:lvl2pPr lvl="1">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579" name="Google Shape;579;p68"/>
          <p:cNvSpPr txBox="1"/>
          <p:nvPr>
            <p:ph idx="4" type="body"/>
          </p:nvPr>
        </p:nvSpPr>
        <p:spPr>
          <a:xfrm>
            <a:off x="699750" y="1925400"/>
            <a:ext cx="2208900" cy="21108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80" name="Google Shape;580;p68"/>
          <p:cNvSpPr txBox="1"/>
          <p:nvPr>
            <p:ph idx="5" type="body"/>
          </p:nvPr>
        </p:nvSpPr>
        <p:spPr>
          <a:xfrm>
            <a:off x="3428483" y="1925400"/>
            <a:ext cx="2208900" cy="21108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81" name="Google Shape;581;p68"/>
          <p:cNvSpPr txBox="1"/>
          <p:nvPr>
            <p:ph idx="6" type="body"/>
          </p:nvPr>
        </p:nvSpPr>
        <p:spPr>
          <a:xfrm>
            <a:off x="6157229" y="1925400"/>
            <a:ext cx="2208900" cy="21108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extLst>
    <p:ext uri="{DCECCB84-F9BA-43D5-87BE-67443E8EF086}">
      <p15:sldGuideLst>
        <p15:guide id="1" orient="horz" pos="850">
          <p15:clr>
            <a:srgbClr val="E46962"/>
          </p15:clr>
        </p15:guide>
      </p15:sldGuideLst>
    </p:ext>
  </p:extLst>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items on timeline">
  <p:cSld name="MAIN_POINT_2_2">
    <p:spTree>
      <p:nvGrpSpPr>
        <p:cNvPr id="582" name="Shape 582"/>
        <p:cNvGrpSpPr/>
        <p:nvPr/>
      </p:nvGrpSpPr>
      <p:grpSpPr>
        <a:xfrm>
          <a:off x="0" y="0"/>
          <a:ext cx="0" cy="0"/>
          <a:chOff x="0" y="0"/>
          <a:chExt cx="0" cy="0"/>
        </a:xfrm>
      </p:grpSpPr>
      <p:sp>
        <p:nvSpPr>
          <p:cNvPr id="583" name="Google Shape;583;p69"/>
          <p:cNvSpPr txBox="1"/>
          <p:nvPr>
            <p:ph type="title"/>
          </p:nvPr>
        </p:nvSpPr>
        <p:spPr>
          <a:xfrm>
            <a:off x="566250" y="445025"/>
            <a:ext cx="7099200" cy="9321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84" name="Google Shape;584;p69"/>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85" name="Google Shape;585;p69"/>
          <p:cNvSpPr txBox="1"/>
          <p:nvPr>
            <p:ph idx="1" type="body"/>
          </p:nvPr>
        </p:nvSpPr>
        <p:spPr>
          <a:xfrm>
            <a:off x="2691088" y="2624400"/>
            <a:ext cx="4383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86" name="Google Shape;586;p69"/>
          <p:cNvSpPr txBox="1"/>
          <p:nvPr>
            <p:ph idx="2" type="body"/>
          </p:nvPr>
        </p:nvSpPr>
        <p:spPr>
          <a:xfrm>
            <a:off x="2691088" y="1540800"/>
            <a:ext cx="4383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87" name="Google Shape;587;p69"/>
          <p:cNvSpPr txBox="1"/>
          <p:nvPr>
            <p:ph idx="3" type="body"/>
          </p:nvPr>
        </p:nvSpPr>
        <p:spPr>
          <a:xfrm>
            <a:off x="2691088" y="3703575"/>
            <a:ext cx="4383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cxnSp>
        <p:nvCxnSpPr>
          <p:cNvPr id="588" name="Google Shape;588;p69"/>
          <p:cNvCxnSpPr/>
          <p:nvPr/>
        </p:nvCxnSpPr>
        <p:spPr>
          <a:xfrm>
            <a:off x="2366100" y="1384225"/>
            <a:ext cx="0" cy="3211800"/>
          </a:xfrm>
          <a:prstGeom prst="straightConnector1">
            <a:avLst/>
          </a:prstGeom>
          <a:noFill/>
          <a:ln cap="flat" cmpd="sng" w="9525">
            <a:solidFill>
              <a:schemeClr val="lt2"/>
            </a:solidFill>
            <a:prstDash val="dash"/>
            <a:round/>
            <a:headEnd len="med" w="med" type="none"/>
            <a:tailEnd len="med" w="med" type="none"/>
          </a:ln>
        </p:spPr>
      </p:cxnSp>
      <p:sp>
        <p:nvSpPr>
          <p:cNvPr id="589" name="Google Shape;589;p69"/>
          <p:cNvSpPr/>
          <p:nvPr/>
        </p:nvSpPr>
        <p:spPr>
          <a:xfrm>
            <a:off x="2289750" y="1650775"/>
            <a:ext cx="152700" cy="152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9"/>
          <p:cNvSpPr/>
          <p:nvPr/>
        </p:nvSpPr>
        <p:spPr>
          <a:xfrm>
            <a:off x="2289750" y="2737600"/>
            <a:ext cx="152700" cy="152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69"/>
          <p:cNvSpPr/>
          <p:nvPr/>
        </p:nvSpPr>
        <p:spPr>
          <a:xfrm>
            <a:off x="2289750" y="3824425"/>
            <a:ext cx="152700" cy="152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9"/>
          <p:cNvSpPr txBox="1"/>
          <p:nvPr>
            <p:ph idx="4" type="subTitle"/>
          </p:nvPr>
        </p:nvSpPr>
        <p:spPr>
          <a:xfrm>
            <a:off x="313400" y="2645150"/>
            <a:ext cx="1886700" cy="3285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593" name="Google Shape;593;p69"/>
          <p:cNvSpPr txBox="1"/>
          <p:nvPr>
            <p:ph idx="5" type="subTitle"/>
          </p:nvPr>
        </p:nvSpPr>
        <p:spPr>
          <a:xfrm>
            <a:off x="313400" y="1540800"/>
            <a:ext cx="1886700" cy="3285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594" name="Google Shape;594;p69"/>
          <p:cNvSpPr txBox="1"/>
          <p:nvPr>
            <p:ph idx="6" type="subTitle"/>
          </p:nvPr>
        </p:nvSpPr>
        <p:spPr>
          <a:xfrm>
            <a:off x="313400" y="3736525"/>
            <a:ext cx="1886700" cy="3285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items on timeline 1">
  <p:cSld name="MAIN_POINT_2_2_2">
    <p:spTree>
      <p:nvGrpSpPr>
        <p:cNvPr id="595" name="Shape 595"/>
        <p:cNvGrpSpPr/>
        <p:nvPr/>
      </p:nvGrpSpPr>
      <p:grpSpPr>
        <a:xfrm>
          <a:off x="0" y="0"/>
          <a:ext cx="0" cy="0"/>
          <a:chOff x="0" y="0"/>
          <a:chExt cx="0" cy="0"/>
        </a:xfrm>
      </p:grpSpPr>
      <p:sp>
        <p:nvSpPr>
          <p:cNvPr id="596" name="Google Shape;596;p70"/>
          <p:cNvSpPr txBox="1"/>
          <p:nvPr>
            <p:ph type="title"/>
          </p:nvPr>
        </p:nvSpPr>
        <p:spPr>
          <a:xfrm>
            <a:off x="566250" y="445025"/>
            <a:ext cx="7099200" cy="9321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97" name="Google Shape;597;p70"/>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98" name="Google Shape;598;p70"/>
          <p:cNvSpPr txBox="1"/>
          <p:nvPr>
            <p:ph idx="1" type="body"/>
          </p:nvPr>
        </p:nvSpPr>
        <p:spPr>
          <a:xfrm>
            <a:off x="2691100" y="1237550"/>
            <a:ext cx="4383900" cy="863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99" name="Google Shape;599;p70"/>
          <p:cNvSpPr txBox="1"/>
          <p:nvPr>
            <p:ph idx="2" type="body"/>
          </p:nvPr>
        </p:nvSpPr>
        <p:spPr>
          <a:xfrm>
            <a:off x="2691100" y="2225625"/>
            <a:ext cx="4383900" cy="7020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00" name="Google Shape;600;p70"/>
          <p:cNvSpPr txBox="1"/>
          <p:nvPr>
            <p:ph idx="3" type="body"/>
          </p:nvPr>
        </p:nvSpPr>
        <p:spPr>
          <a:xfrm>
            <a:off x="2691088" y="3297425"/>
            <a:ext cx="4383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cxnSp>
        <p:nvCxnSpPr>
          <p:cNvPr id="601" name="Google Shape;601;p70"/>
          <p:cNvCxnSpPr/>
          <p:nvPr/>
        </p:nvCxnSpPr>
        <p:spPr>
          <a:xfrm>
            <a:off x="2366100" y="1266800"/>
            <a:ext cx="0" cy="3606900"/>
          </a:xfrm>
          <a:prstGeom prst="straightConnector1">
            <a:avLst/>
          </a:prstGeom>
          <a:noFill/>
          <a:ln cap="flat" cmpd="sng" w="9525">
            <a:solidFill>
              <a:schemeClr val="lt2"/>
            </a:solidFill>
            <a:prstDash val="dash"/>
            <a:round/>
            <a:headEnd len="med" w="med" type="none"/>
            <a:tailEnd len="med" w="med" type="none"/>
          </a:ln>
        </p:spPr>
      </p:cxnSp>
      <p:sp>
        <p:nvSpPr>
          <p:cNvPr id="602" name="Google Shape;602;p70"/>
          <p:cNvSpPr/>
          <p:nvPr/>
        </p:nvSpPr>
        <p:spPr>
          <a:xfrm>
            <a:off x="2289750" y="1492850"/>
            <a:ext cx="152700" cy="152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70"/>
          <p:cNvSpPr/>
          <p:nvPr/>
        </p:nvSpPr>
        <p:spPr>
          <a:xfrm>
            <a:off x="2289750" y="2500275"/>
            <a:ext cx="152700" cy="152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70"/>
          <p:cNvSpPr/>
          <p:nvPr/>
        </p:nvSpPr>
        <p:spPr>
          <a:xfrm>
            <a:off x="2289750" y="3544525"/>
            <a:ext cx="152700" cy="152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70"/>
          <p:cNvSpPr txBox="1"/>
          <p:nvPr>
            <p:ph idx="4" type="subTitle"/>
          </p:nvPr>
        </p:nvSpPr>
        <p:spPr>
          <a:xfrm>
            <a:off x="203925" y="1404950"/>
            <a:ext cx="1995900" cy="3285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606" name="Google Shape;606;p70"/>
          <p:cNvSpPr txBox="1"/>
          <p:nvPr>
            <p:ph idx="5" type="subTitle"/>
          </p:nvPr>
        </p:nvSpPr>
        <p:spPr>
          <a:xfrm>
            <a:off x="203925" y="2412375"/>
            <a:ext cx="1995900" cy="3285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607" name="Google Shape;607;p70"/>
          <p:cNvSpPr txBox="1"/>
          <p:nvPr>
            <p:ph idx="6" type="subTitle"/>
          </p:nvPr>
        </p:nvSpPr>
        <p:spPr>
          <a:xfrm>
            <a:off x="203925" y="3456625"/>
            <a:ext cx="1995900" cy="3285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
        <p:nvSpPr>
          <p:cNvPr id="608" name="Google Shape;608;p70"/>
          <p:cNvSpPr/>
          <p:nvPr/>
        </p:nvSpPr>
        <p:spPr>
          <a:xfrm>
            <a:off x="2289750" y="4329313"/>
            <a:ext cx="152700" cy="152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70"/>
          <p:cNvSpPr txBox="1"/>
          <p:nvPr>
            <p:ph idx="7" type="body"/>
          </p:nvPr>
        </p:nvSpPr>
        <p:spPr>
          <a:xfrm>
            <a:off x="2691088" y="4065025"/>
            <a:ext cx="4383900" cy="6633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10" name="Google Shape;610;p70"/>
          <p:cNvSpPr txBox="1"/>
          <p:nvPr>
            <p:ph idx="8" type="subTitle"/>
          </p:nvPr>
        </p:nvSpPr>
        <p:spPr>
          <a:xfrm>
            <a:off x="203925" y="4232425"/>
            <a:ext cx="1995900" cy="328500"/>
          </a:xfrm>
          <a:prstGeom prst="rect">
            <a:avLst/>
          </a:prstGeom>
        </p:spPr>
        <p:txBody>
          <a:bodyPr anchorCtr="0" anchor="ctr" bIns="91425" lIns="91425" spcFirstLastPara="1" rIns="91425" wrap="square" tIns="91425">
            <a:noAutofit/>
          </a:bodyPr>
          <a:lstStyle>
            <a:lvl1pPr lvl="0" algn="r">
              <a:lnSpc>
                <a:spcPct val="100000"/>
              </a:lnSpc>
              <a:spcBef>
                <a:spcPts val="0"/>
              </a:spcBef>
              <a:spcAft>
                <a:spcPts val="0"/>
              </a:spcAft>
              <a:buClr>
                <a:schemeClr val="accent5"/>
              </a:buClr>
              <a:buSzPts val="1200"/>
              <a:buFont typeface="Space Grotesk SemiBold"/>
              <a:buNone/>
              <a:defRPr sz="1200">
                <a:solidFill>
                  <a:schemeClr val="accent5"/>
                </a:solidFill>
                <a:latin typeface="Space Grotesk SemiBold"/>
                <a:ea typeface="Space Grotesk SemiBold"/>
                <a:cs typeface="Space Grotesk SemiBold"/>
                <a:sym typeface="Space Grotesk SemiBold"/>
              </a:defRPr>
            </a:lvl1pPr>
            <a:lvl2pPr lvl="1"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2pPr>
            <a:lvl3pPr lvl="2"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3pPr>
            <a:lvl4pPr lvl="3"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4pPr>
            <a:lvl5pPr lvl="4"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5pPr>
            <a:lvl6pPr lvl="5"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6pPr>
            <a:lvl7pPr lvl="6"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7pPr>
            <a:lvl8pPr lvl="7"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8pPr>
            <a:lvl9pPr lvl="8" algn="r">
              <a:lnSpc>
                <a:spcPct val="100000"/>
              </a:lnSpc>
              <a:spcBef>
                <a:spcPts val="0"/>
              </a:spcBef>
              <a:spcAft>
                <a:spcPts val="0"/>
              </a:spcAft>
              <a:buSzPts val="1200"/>
              <a:buFont typeface="Space Grotesk SemiBold"/>
              <a:buNone/>
              <a:defRPr sz="12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items on timeline v2">
  <p:cSld name="MAIN_POINT_2_2_1">
    <p:spTree>
      <p:nvGrpSpPr>
        <p:cNvPr id="611" name="Shape 611"/>
        <p:cNvGrpSpPr/>
        <p:nvPr/>
      </p:nvGrpSpPr>
      <p:grpSpPr>
        <a:xfrm>
          <a:off x="0" y="0"/>
          <a:ext cx="0" cy="0"/>
          <a:chOff x="0" y="0"/>
          <a:chExt cx="0" cy="0"/>
        </a:xfrm>
      </p:grpSpPr>
      <p:sp>
        <p:nvSpPr>
          <p:cNvPr id="612" name="Google Shape;612;p71"/>
          <p:cNvSpPr txBox="1"/>
          <p:nvPr>
            <p:ph type="title"/>
          </p:nvPr>
        </p:nvSpPr>
        <p:spPr>
          <a:xfrm>
            <a:off x="566250" y="445025"/>
            <a:ext cx="7099200" cy="932100"/>
          </a:xfrm>
          <a:prstGeom prst="rect">
            <a:avLst/>
          </a:prstGeom>
        </p:spPr>
        <p:txBody>
          <a:bodyPr anchorCtr="0" anchor="t" bIns="91425" lIns="91425" spcFirstLastPara="1" rIns="91425" wrap="square" tIns="91425">
            <a:noAutofit/>
          </a:bodyPr>
          <a:lstStyle>
            <a:lvl1pPr lvl="0">
              <a:spcBef>
                <a:spcPts val="0"/>
              </a:spcBef>
              <a:spcAft>
                <a:spcPts val="0"/>
              </a:spcAft>
              <a:buSzPts val="2300"/>
              <a:buNone/>
              <a:defRPr sz="23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13" name="Google Shape;613;p71"/>
          <p:cNvSpPr txBox="1"/>
          <p:nvPr>
            <p:ph idx="12" type="sldNum"/>
          </p:nvPr>
        </p:nvSpPr>
        <p:spPr>
          <a:xfrm>
            <a:off x="7999953" y="4663224"/>
            <a:ext cx="5778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14" name="Google Shape;614;p71"/>
          <p:cNvSpPr txBox="1"/>
          <p:nvPr>
            <p:ph idx="1" type="body"/>
          </p:nvPr>
        </p:nvSpPr>
        <p:spPr>
          <a:xfrm>
            <a:off x="607550" y="1871725"/>
            <a:ext cx="1722000" cy="12816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cxnSp>
        <p:nvCxnSpPr>
          <p:cNvPr id="615" name="Google Shape;615;p71"/>
          <p:cNvCxnSpPr/>
          <p:nvPr/>
        </p:nvCxnSpPr>
        <p:spPr>
          <a:xfrm>
            <a:off x="567850" y="3366550"/>
            <a:ext cx="8012100" cy="0"/>
          </a:xfrm>
          <a:prstGeom prst="straightConnector1">
            <a:avLst/>
          </a:prstGeom>
          <a:noFill/>
          <a:ln cap="flat" cmpd="sng" w="9525">
            <a:solidFill>
              <a:schemeClr val="lt2"/>
            </a:solidFill>
            <a:prstDash val="dash"/>
            <a:round/>
            <a:headEnd len="med" w="med" type="none"/>
            <a:tailEnd len="med" w="med" type="none"/>
          </a:ln>
        </p:spPr>
      </p:cxnSp>
      <p:sp>
        <p:nvSpPr>
          <p:cNvPr id="616" name="Google Shape;616;p71"/>
          <p:cNvSpPr/>
          <p:nvPr/>
        </p:nvSpPr>
        <p:spPr>
          <a:xfrm>
            <a:off x="4495650" y="3290200"/>
            <a:ext cx="152700" cy="1527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71"/>
          <p:cNvSpPr/>
          <p:nvPr/>
        </p:nvSpPr>
        <p:spPr>
          <a:xfrm>
            <a:off x="1392200" y="3290200"/>
            <a:ext cx="152700" cy="152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71"/>
          <p:cNvSpPr/>
          <p:nvPr/>
        </p:nvSpPr>
        <p:spPr>
          <a:xfrm>
            <a:off x="7599100" y="3317625"/>
            <a:ext cx="152700" cy="1527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71"/>
          <p:cNvSpPr txBox="1"/>
          <p:nvPr>
            <p:ph idx="2" type="body"/>
          </p:nvPr>
        </p:nvSpPr>
        <p:spPr>
          <a:xfrm>
            <a:off x="3711000" y="1871725"/>
            <a:ext cx="1722000" cy="12816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20" name="Google Shape;620;p71"/>
          <p:cNvSpPr txBox="1"/>
          <p:nvPr>
            <p:ph idx="3" type="body"/>
          </p:nvPr>
        </p:nvSpPr>
        <p:spPr>
          <a:xfrm>
            <a:off x="6814450" y="1871725"/>
            <a:ext cx="1722000" cy="12816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21" name="Google Shape;621;p71"/>
          <p:cNvSpPr txBox="1"/>
          <p:nvPr>
            <p:ph idx="4" type="subTitle"/>
          </p:nvPr>
        </p:nvSpPr>
        <p:spPr>
          <a:xfrm>
            <a:off x="258100" y="3623450"/>
            <a:ext cx="2421000" cy="328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9pPr>
          </a:lstStyle>
          <a:p/>
        </p:txBody>
      </p:sp>
      <p:sp>
        <p:nvSpPr>
          <p:cNvPr id="622" name="Google Shape;622;p71"/>
          <p:cNvSpPr txBox="1"/>
          <p:nvPr>
            <p:ph idx="5" type="subTitle"/>
          </p:nvPr>
        </p:nvSpPr>
        <p:spPr>
          <a:xfrm>
            <a:off x="3361498" y="3623450"/>
            <a:ext cx="2421000" cy="328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9pPr>
          </a:lstStyle>
          <a:p/>
        </p:txBody>
      </p:sp>
      <p:sp>
        <p:nvSpPr>
          <p:cNvPr id="623" name="Google Shape;623;p71"/>
          <p:cNvSpPr txBox="1"/>
          <p:nvPr>
            <p:ph idx="6" type="subTitle"/>
          </p:nvPr>
        </p:nvSpPr>
        <p:spPr>
          <a:xfrm>
            <a:off x="6464948" y="3623450"/>
            <a:ext cx="2421000" cy="328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key metrics">
  <p:cSld name="TITLE_AND_BODY_1_2_2_1">
    <p:spTree>
      <p:nvGrpSpPr>
        <p:cNvPr id="624" name="Shape 624"/>
        <p:cNvGrpSpPr/>
        <p:nvPr/>
      </p:nvGrpSpPr>
      <p:grpSpPr>
        <a:xfrm>
          <a:off x="0" y="0"/>
          <a:ext cx="0" cy="0"/>
          <a:chOff x="0" y="0"/>
          <a:chExt cx="0" cy="0"/>
        </a:xfrm>
      </p:grpSpPr>
      <p:sp>
        <p:nvSpPr>
          <p:cNvPr id="625" name="Google Shape;625;p72"/>
          <p:cNvSpPr/>
          <p:nvPr/>
        </p:nvSpPr>
        <p:spPr>
          <a:xfrm>
            <a:off x="569625" y="1377275"/>
            <a:ext cx="18879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72"/>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627" name="Google Shape;627;p72"/>
          <p:cNvSpPr txBox="1"/>
          <p:nvPr>
            <p:ph idx="1" type="body"/>
          </p:nvPr>
        </p:nvSpPr>
        <p:spPr>
          <a:xfrm>
            <a:off x="762316" y="3255732"/>
            <a:ext cx="15024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28" name="Google Shape;628;p72"/>
          <p:cNvSpPr/>
          <p:nvPr>
            <p:ph idx="2" type="pic"/>
          </p:nvPr>
        </p:nvSpPr>
        <p:spPr>
          <a:xfrm>
            <a:off x="827900" y="1733750"/>
            <a:ext cx="572700" cy="572700"/>
          </a:xfrm>
          <a:prstGeom prst="rect">
            <a:avLst/>
          </a:prstGeom>
          <a:noFill/>
          <a:ln>
            <a:noFill/>
          </a:ln>
        </p:spPr>
      </p:sp>
      <p:sp>
        <p:nvSpPr>
          <p:cNvPr id="629" name="Google Shape;629;p72"/>
          <p:cNvSpPr/>
          <p:nvPr/>
        </p:nvSpPr>
        <p:spPr>
          <a:xfrm>
            <a:off x="2610859" y="1377275"/>
            <a:ext cx="18879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72"/>
          <p:cNvSpPr txBox="1"/>
          <p:nvPr>
            <p:ph idx="3" type="body"/>
          </p:nvPr>
        </p:nvSpPr>
        <p:spPr>
          <a:xfrm>
            <a:off x="2803549" y="3255732"/>
            <a:ext cx="15024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31" name="Google Shape;631;p72"/>
          <p:cNvSpPr/>
          <p:nvPr/>
        </p:nvSpPr>
        <p:spPr>
          <a:xfrm>
            <a:off x="4652092" y="1377275"/>
            <a:ext cx="18879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72"/>
          <p:cNvSpPr txBox="1"/>
          <p:nvPr>
            <p:ph idx="4" type="body"/>
          </p:nvPr>
        </p:nvSpPr>
        <p:spPr>
          <a:xfrm>
            <a:off x="4844783" y="3255732"/>
            <a:ext cx="15024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33" name="Google Shape;633;p72"/>
          <p:cNvSpPr/>
          <p:nvPr/>
        </p:nvSpPr>
        <p:spPr>
          <a:xfrm>
            <a:off x="6693326" y="1377275"/>
            <a:ext cx="1887900" cy="3191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72"/>
          <p:cNvSpPr txBox="1"/>
          <p:nvPr>
            <p:ph idx="5" type="body"/>
          </p:nvPr>
        </p:nvSpPr>
        <p:spPr>
          <a:xfrm>
            <a:off x="6886016" y="3255732"/>
            <a:ext cx="15024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35" name="Google Shape;635;p72"/>
          <p:cNvSpPr/>
          <p:nvPr>
            <p:ph idx="6" type="pic"/>
          </p:nvPr>
        </p:nvSpPr>
        <p:spPr>
          <a:xfrm>
            <a:off x="2885550" y="1733750"/>
            <a:ext cx="572700" cy="572700"/>
          </a:xfrm>
          <a:prstGeom prst="rect">
            <a:avLst/>
          </a:prstGeom>
          <a:noFill/>
          <a:ln>
            <a:noFill/>
          </a:ln>
        </p:spPr>
      </p:sp>
      <p:sp>
        <p:nvSpPr>
          <p:cNvPr id="636" name="Google Shape;636;p72"/>
          <p:cNvSpPr/>
          <p:nvPr>
            <p:ph idx="7" type="pic"/>
          </p:nvPr>
        </p:nvSpPr>
        <p:spPr>
          <a:xfrm>
            <a:off x="4906575" y="1733750"/>
            <a:ext cx="572700" cy="572700"/>
          </a:xfrm>
          <a:prstGeom prst="rect">
            <a:avLst/>
          </a:prstGeom>
          <a:noFill/>
          <a:ln>
            <a:noFill/>
          </a:ln>
        </p:spPr>
      </p:sp>
      <p:sp>
        <p:nvSpPr>
          <p:cNvPr id="637" name="Google Shape;637;p72"/>
          <p:cNvSpPr/>
          <p:nvPr>
            <p:ph idx="8" type="pic"/>
          </p:nvPr>
        </p:nvSpPr>
        <p:spPr>
          <a:xfrm>
            <a:off x="6927600" y="1733750"/>
            <a:ext cx="572700" cy="572700"/>
          </a:xfrm>
          <a:prstGeom prst="rect">
            <a:avLst/>
          </a:prstGeom>
          <a:noFill/>
          <a:ln>
            <a:noFill/>
          </a:ln>
        </p:spPr>
      </p:sp>
      <p:sp>
        <p:nvSpPr>
          <p:cNvPr id="638" name="Google Shape;638;p72"/>
          <p:cNvSpPr txBox="1"/>
          <p:nvPr>
            <p:ph idx="9" type="subTitle"/>
          </p:nvPr>
        </p:nvSpPr>
        <p:spPr>
          <a:xfrm>
            <a:off x="762316" y="2673475"/>
            <a:ext cx="15024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1pPr>
            <a:lvl2pPr lvl="1">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2pPr>
            <a:lvl3pPr lvl="2">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3pPr>
            <a:lvl4pPr lvl="3">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4pPr>
            <a:lvl5pPr lvl="4">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5pPr>
            <a:lvl6pPr lvl="5">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6pPr>
            <a:lvl7pPr lvl="6">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7pPr>
            <a:lvl8pPr lvl="7">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8pPr>
            <a:lvl9pPr lvl="8">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9pPr>
          </a:lstStyle>
          <a:p/>
        </p:txBody>
      </p:sp>
      <p:sp>
        <p:nvSpPr>
          <p:cNvPr id="639" name="Google Shape;639;p72"/>
          <p:cNvSpPr txBox="1"/>
          <p:nvPr>
            <p:ph idx="13" type="subTitle"/>
          </p:nvPr>
        </p:nvSpPr>
        <p:spPr>
          <a:xfrm>
            <a:off x="2803549" y="2673475"/>
            <a:ext cx="15024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1pPr>
            <a:lvl2pPr lvl="1">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2pPr>
            <a:lvl3pPr lvl="2">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3pPr>
            <a:lvl4pPr lvl="3">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4pPr>
            <a:lvl5pPr lvl="4">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5pPr>
            <a:lvl6pPr lvl="5">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6pPr>
            <a:lvl7pPr lvl="6">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7pPr>
            <a:lvl8pPr lvl="7">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8pPr>
            <a:lvl9pPr lvl="8">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9pPr>
          </a:lstStyle>
          <a:p/>
        </p:txBody>
      </p:sp>
      <p:sp>
        <p:nvSpPr>
          <p:cNvPr id="640" name="Google Shape;640;p72"/>
          <p:cNvSpPr txBox="1"/>
          <p:nvPr>
            <p:ph idx="14" type="subTitle"/>
          </p:nvPr>
        </p:nvSpPr>
        <p:spPr>
          <a:xfrm>
            <a:off x="4844783" y="2673475"/>
            <a:ext cx="15024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1pPr>
            <a:lvl2pPr lvl="1">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2pPr>
            <a:lvl3pPr lvl="2">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3pPr>
            <a:lvl4pPr lvl="3">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4pPr>
            <a:lvl5pPr lvl="4">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5pPr>
            <a:lvl6pPr lvl="5">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6pPr>
            <a:lvl7pPr lvl="6">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7pPr>
            <a:lvl8pPr lvl="7">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8pPr>
            <a:lvl9pPr lvl="8">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9pPr>
          </a:lstStyle>
          <a:p/>
        </p:txBody>
      </p:sp>
      <p:sp>
        <p:nvSpPr>
          <p:cNvPr id="641" name="Google Shape;641;p72"/>
          <p:cNvSpPr txBox="1"/>
          <p:nvPr>
            <p:ph idx="15" type="subTitle"/>
          </p:nvPr>
        </p:nvSpPr>
        <p:spPr>
          <a:xfrm>
            <a:off x="6886016" y="2673475"/>
            <a:ext cx="15024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1pPr>
            <a:lvl2pPr lvl="1">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2pPr>
            <a:lvl3pPr lvl="2">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3pPr>
            <a:lvl4pPr lvl="3">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4pPr>
            <a:lvl5pPr lvl="4">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5pPr>
            <a:lvl6pPr lvl="5">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6pPr>
            <a:lvl7pPr lvl="6">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7pPr>
            <a:lvl8pPr lvl="7">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8pPr>
            <a:lvl9pPr lvl="8">
              <a:lnSpc>
                <a:spcPct val="100000"/>
              </a:lnSpc>
              <a:spcBef>
                <a:spcPts val="0"/>
              </a:spcBef>
              <a:spcAft>
                <a:spcPts val="0"/>
              </a:spcAft>
              <a:buClr>
                <a:srgbClr val="3EABCA"/>
              </a:buClr>
              <a:buSzPts val="1400"/>
              <a:buFont typeface="Space Grotesk"/>
              <a:buNone/>
              <a:defRPr b="1">
                <a:solidFill>
                  <a:srgbClr val="3EABCA"/>
                </a:solidFill>
                <a:latin typeface="Space Grotesk"/>
                <a:ea typeface="Space Grotesk"/>
                <a:cs typeface="Space Grotesk"/>
                <a:sym typeface="Space Grotesk"/>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key metrics v2">
  <p:cSld name="TITLE_AND_BODY_1_2_1_2">
    <p:spTree>
      <p:nvGrpSpPr>
        <p:cNvPr id="642" name="Shape 642"/>
        <p:cNvGrpSpPr/>
        <p:nvPr/>
      </p:nvGrpSpPr>
      <p:grpSpPr>
        <a:xfrm>
          <a:off x="0" y="0"/>
          <a:ext cx="0" cy="0"/>
          <a:chOff x="0" y="0"/>
          <a:chExt cx="0" cy="0"/>
        </a:xfrm>
      </p:grpSpPr>
      <p:sp>
        <p:nvSpPr>
          <p:cNvPr id="643" name="Google Shape;643;p73"/>
          <p:cNvSpPr/>
          <p:nvPr/>
        </p:nvSpPr>
        <p:spPr>
          <a:xfrm rot="10800000">
            <a:off x="0" y="2566200"/>
            <a:ext cx="9144000" cy="2577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44" name="Google Shape;644;p73"/>
          <p:cNvSpPr/>
          <p:nvPr/>
        </p:nvSpPr>
        <p:spPr>
          <a:xfrm>
            <a:off x="569477" y="1377275"/>
            <a:ext cx="1912800" cy="23406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73"/>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646" name="Google Shape;646;p73"/>
          <p:cNvSpPr txBox="1"/>
          <p:nvPr>
            <p:ph idx="1" type="body"/>
          </p:nvPr>
        </p:nvSpPr>
        <p:spPr>
          <a:xfrm>
            <a:off x="756741" y="2449762"/>
            <a:ext cx="15519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47" name="Google Shape;647;p73"/>
          <p:cNvSpPr/>
          <p:nvPr/>
        </p:nvSpPr>
        <p:spPr>
          <a:xfrm>
            <a:off x="566250" y="1958350"/>
            <a:ext cx="81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73"/>
          <p:cNvSpPr txBox="1"/>
          <p:nvPr>
            <p:ph idx="2" type="subTitle"/>
          </p:nvPr>
        </p:nvSpPr>
        <p:spPr>
          <a:xfrm>
            <a:off x="756741" y="1937950"/>
            <a:ext cx="15519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1pPr>
            <a:lvl2pPr lvl="1">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2pPr>
            <a:lvl3pPr lvl="2">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3pPr>
            <a:lvl4pPr lvl="3">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4pPr>
            <a:lvl5pPr lvl="4">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5pPr>
            <a:lvl6pPr lvl="5">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6pPr>
            <a:lvl7pPr lvl="6">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7pPr>
            <a:lvl8pPr lvl="7">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8pPr>
            <a:lvl9pPr lvl="8">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9pPr>
          </a:lstStyle>
          <a:p/>
        </p:txBody>
      </p:sp>
      <p:sp>
        <p:nvSpPr>
          <p:cNvPr id="649" name="Google Shape;649;p73"/>
          <p:cNvSpPr/>
          <p:nvPr/>
        </p:nvSpPr>
        <p:spPr>
          <a:xfrm>
            <a:off x="2601284" y="1377275"/>
            <a:ext cx="1912800" cy="23406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73"/>
          <p:cNvSpPr txBox="1"/>
          <p:nvPr>
            <p:ph idx="3" type="body"/>
          </p:nvPr>
        </p:nvSpPr>
        <p:spPr>
          <a:xfrm>
            <a:off x="2788548" y="2449762"/>
            <a:ext cx="15519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51" name="Google Shape;651;p73"/>
          <p:cNvSpPr/>
          <p:nvPr/>
        </p:nvSpPr>
        <p:spPr>
          <a:xfrm>
            <a:off x="2598057" y="1958350"/>
            <a:ext cx="81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73"/>
          <p:cNvSpPr txBox="1"/>
          <p:nvPr>
            <p:ph idx="4" type="subTitle"/>
          </p:nvPr>
        </p:nvSpPr>
        <p:spPr>
          <a:xfrm>
            <a:off x="2788548" y="1937950"/>
            <a:ext cx="15519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1pPr>
            <a:lvl2pPr lvl="1">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2pPr>
            <a:lvl3pPr lvl="2">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3pPr>
            <a:lvl4pPr lvl="3">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4pPr>
            <a:lvl5pPr lvl="4">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5pPr>
            <a:lvl6pPr lvl="5">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6pPr>
            <a:lvl7pPr lvl="6">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7pPr>
            <a:lvl8pPr lvl="7">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8pPr>
            <a:lvl9pPr lvl="8">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9pPr>
          </a:lstStyle>
          <a:p/>
        </p:txBody>
      </p:sp>
      <p:sp>
        <p:nvSpPr>
          <p:cNvPr id="653" name="Google Shape;653;p73"/>
          <p:cNvSpPr/>
          <p:nvPr/>
        </p:nvSpPr>
        <p:spPr>
          <a:xfrm>
            <a:off x="4633091" y="1377275"/>
            <a:ext cx="1912800" cy="23406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73"/>
          <p:cNvSpPr txBox="1"/>
          <p:nvPr>
            <p:ph idx="5" type="body"/>
          </p:nvPr>
        </p:nvSpPr>
        <p:spPr>
          <a:xfrm>
            <a:off x="4820355" y="2449762"/>
            <a:ext cx="15519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55" name="Google Shape;655;p73"/>
          <p:cNvSpPr/>
          <p:nvPr/>
        </p:nvSpPr>
        <p:spPr>
          <a:xfrm>
            <a:off x="4629864" y="1958350"/>
            <a:ext cx="81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73"/>
          <p:cNvSpPr txBox="1"/>
          <p:nvPr>
            <p:ph idx="6" type="subTitle"/>
          </p:nvPr>
        </p:nvSpPr>
        <p:spPr>
          <a:xfrm>
            <a:off x="4820355" y="1937950"/>
            <a:ext cx="15519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1pPr>
            <a:lvl2pPr lvl="1">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2pPr>
            <a:lvl3pPr lvl="2">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3pPr>
            <a:lvl4pPr lvl="3">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4pPr>
            <a:lvl5pPr lvl="4">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5pPr>
            <a:lvl6pPr lvl="5">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6pPr>
            <a:lvl7pPr lvl="6">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7pPr>
            <a:lvl8pPr lvl="7">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8pPr>
            <a:lvl9pPr lvl="8">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9pPr>
          </a:lstStyle>
          <a:p/>
        </p:txBody>
      </p:sp>
      <p:sp>
        <p:nvSpPr>
          <p:cNvPr id="657" name="Google Shape;657;p73"/>
          <p:cNvSpPr/>
          <p:nvPr/>
        </p:nvSpPr>
        <p:spPr>
          <a:xfrm>
            <a:off x="6664899" y="1377275"/>
            <a:ext cx="1912800" cy="23406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73"/>
          <p:cNvSpPr txBox="1"/>
          <p:nvPr>
            <p:ph idx="7" type="body"/>
          </p:nvPr>
        </p:nvSpPr>
        <p:spPr>
          <a:xfrm>
            <a:off x="6852162" y="2449762"/>
            <a:ext cx="1551900" cy="10167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59" name="Google Shape;659;p73"/>
          <p:cNvSpPr/>
          <p:nvPr/>
        </p:nvSpPr>
        <p:spPr>
          <a:xfrm>
            <a:off x="6661671" y="1958350"/>
            <a:ext cx="81000" cy="39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73"/>
          <p:cNvSpPr txBox="1"/>
          <p:nvPr>
            <p:ph idx="8" type="subTitle"/>
          </p:nvPr>
        </p:nvSpPr>
        <p:spPr>
          <a:xfrm>
            <a:off x="6852162" y="1937950"/>
            <a:ext cx="1551900" cy="434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1pPr>
            <a:lvl2pPr lvl="1">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2pPr>
            <a:lvl3pPr lvl="2">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3pPr>
            <a:lvl4pPr lvl="3">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4pPr>
            <a:lvl5pPr lvl="4">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5pPr>
            <a:lvl6pPr lvl="5">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6pPr>
            <a:lvl7pPr lvl="6">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7pPr>
            <a:lvl8pPr lvl="7">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8pPr>
            <a:lvl9pPr lvl="8">
              <a:lnSpc>
                <a:spcPct val="100000"/>
              </a:lnSpc>
              <a:spcBef>
                <a:spcPts val="0"/>
              </a:spcBef>
              <a:spcAft>
                <a:spcPts val="0"/>
              </a:spcAft>
              <a:buClr>
                <a:schemeClr val="accent5"/>
              </a:buClr>
              <a:buSzPts val="1400"/>
              <a:buFont typeface="Space Grotesk"/>
              <a:buNone/>
              <a:defRPr b="1">
                <a:solidFill>
                  <a:schemeClr val="accent5"/>
                </a:solidFill>
                <a:latin typeface="Space Grotesk"/>
                <a:ea typeface="Space Grotesk"/>
                <a:cs typeface="Space Grotesk"/>
                <a:sym typeface="Space Grotesk"/>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key metrics v3">
  <p:cSld name="TITLE_AND_BODY_1_2_1_1_1_2">
    <p:spTree>
      <p:nvGrpSpPr>
        <p:cNvPr id="661" name="Shape 661"/>
        <p:cNvGrpSpPr/>
        <p:nvPr/>
      </p:nvGrpSpPr>
      <p:grpSpPr>
        <a:xfrm>
          <a:off x="0" y="0"/>
          <a:ext cx="0" cy="0"/>
          <a:chOff x="0" y="0"/>
          <a:chExt cx="0" cy="0"/>
        </a:xfrm>
      </p:grpSpPr>
      <p:sp>
        <p:nvSpPr>
          <p:cNvPr id="662" name="Google Shape;662;p74"/>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663" name="Google Shape;663;p74"/>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64" name="Google Shape;664;p74"/>
          <p:cNvSpPr txBox="1"/>
          <p:nvPr>
            <p:ph idx="1" type="body"/>
          </p:nvPr>
        </p:nvSpPr>
        <p:spPr>
          <a:xfrm>
            <a:off x="806100" y="3045425"/>
            <a:ext cx="17880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65" name="Google Shape;665;p74"/>
          <p:cNvSpPr txBox="1"/>
          <p:nvPr>
            <p:ph idx="2" type="subTitle"/>
          </p:nvPr>
        </p:nvSpPr>
        <p:spPr>
          <a:xfrm>
            <a:off x="1083900" y="19935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
        <p:nvSpPr>
          <p:cNvPr id="666" name="Google Shape;666;p74"/>
          <p:cNvSpPr txBox="1"/>
          <p:nvPr>
            <p:ph idx="3" type="body"/>
          </p:nvPr>
        </p:nvSpPr>
        <p:spPr>
          <a:xfrm>
            <a:off x="2598900" y="3045425"/>
            <a:ext cx="17880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67" name="Google Shape;667;p74"/>
          <p:cNvSpPr txBox="1"/>
          <p:nvPr>
            <p:ph idx="4" type="subTitle"/>
          </p:nvPr>
        </p:nvSpPr>
        <p:spPr>
          <a:xfrm>
            <a:off x="2876700" y="19935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
        <p:nvSpPr>
          <p:cNvPr id="668" name="Google Shape;668;p74"/>
          <p:cNvSpPr txBox="1"/>
          <p:nvPr>
            <p:ph idx="5" type="body"/>
          </p:nvPr>
        </p:nvSpPr>
        <p:spPr>
          <a:xfrm>
            <a:off x="4574400" y="3045425"/>
            <a:ext cx="17880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69" name="Google Shape;669;p74"/>
          <p:cNvSpPr txBox="1"/>
          <p:nvPr>
            <p:ph idx="6" type="subTitle"/>
          </p:nvPr>
        </p:nvSpPr>
        <p:spPr>
          <a:xfrm>
            <a:off x="4852200" y="19935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
        <p:nvSpPr>
          <p:cNvPr id="670" name="Google Shape;670;p74"/>
          <p:cNvSpPr txBox="1"/>
          <p:nvPr>
            <p:ph idx="7" type="body"/>
          </p:nvPr>
        </p:nvSpPr>
        <p:spPr>
          <a:xfrm>
            <a:off x="6549900" y="3045425"/>
            <a:ext cx="17880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71" name="Google Shape;671;p74"/>
          <p:cNvSpPr txBox="1"/>
          <p:nvPr>
            <p:ph idx="8" type="subTitle"/>
          </p:nvPr>
        </p:nvSpPr>
        <p:spPr>
          <a:xfrm>
            <a:off x="6827700" y="1993500"/>
            <a:ext cx="12324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key metrics v3">
  <p:cSld name="TITLE_AND_BODY_1_2_1_1_1_2_1">
    <p:spTree>
      <p:nvGrpSpPr>
        <p:cNvPr id="672" name="Shape 672"/>
        <p:cNvGrpSpPr/>
        <p:nvPr/>
      </p:nvGrpSpPr>
      <p:grpSpPr>
        <a:xfrm>
          <a:off x="0" y="0"/>
          <a:ext cx="0" cy="0"/>
          <a:chOff x="0" y="0"/>
          <a:chExt cx="0" cy="0"/>
        </a:xfrm>
      </p:grpSpPr>
      <p:sp>
        <p:nvSpPr>
          <p:cNvPr id="673" name="Google Shape;673;p75"/>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674" name="Google Shape;674;p75"/>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75" name="Google Shape;675;p75"/>
          <p:cNvSpPr txBox="1"/>
          <p:nvPr>
            <p:ph idx="1" type="body"/>
          </p:nvPr>
        </p:nvSpPr>
        <p:spPr>
          <a:xfrm>
            <a:off x="1110900" y="2969225"/>
            <a:ext cx="23748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76" name="Google Shape;676;p75"/>
          <p:cNvSpPr txBox="1"/>
          <p:nvPr>
            <p:ph idx="2" type="subTitle"/>
          </p:nvPr>
        </p:nvSpPr>
        <p:spPr>
          <a:xfrm>
            <a:off x="1368450" y="2145900"/>
            <a:ext cx="18597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
        <p:nvSpPr>
          <p:cNvPr id="677" name="Google Shape;677;p75"/>
          <p:cNvSpPr txBox="1"/>
          <p:nvPr>
            <p:ph idx="3" type="body"/>
          </p:nvPr>
        </p:nvSpPr>
        <p:spPr>
          <a:xfrm>
            <a:off x="5368300" y="2969225"/>
            <a:ext cx="2374800" cy="10167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78" name="Google Shape;678;p75"/>
          <p:cNvSpPr txBox="1"/>
          <p:nvPr>
            <p:ph idx="4" type="subTitle"/>
          </p:nvPr>
        </p:nvSpPr>
        <p:spPr>
          <a:xfrm>
            <a:off x="5625850" y="2145900"/>
            <a:ext cx="1859700" cy="434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600"/>
              <a:buFont typeface="Space Grotesk SemiBold"/>
              <a:buNone/>
              <a:defRPr sz="1600">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sitive/negative slide 1">
  <p:cSld name="TITLE_AND_BODY_1_2_1_1_1_1_1">
    <p:spTree>
      <p:nvGrpSpPr>
        <p:cNvPr id="679" name="Shape 679"/>
        <p:cNvGrpSpPr/>
        <p:nvPr/>
      </p:nvGrpSpPr>
      <p:grpSpPr>
        <a:xfrm>
          <a:off x="0" y="0"/>
          <a:ext cx="0" cy="0"/>
          <a:chOff x="0" y="0"/>
          <a:chExt cx="0" cy="0"/>
        </a:xfrm>
      </p:grpSpPr>
      <p:sp>
        <p:nvSpPr>
          <p:cNvPr id="680" name="Google Shape;680;p76"/>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681" name="Google Shape;681;p76"/>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82" name="Google Shape;682;p76"/>
          <p:cNvSpPr txBox="1"/>
          <p:nvPr>
            <p:ph idx="1" type="body"/>
          </p:nvPr>
        </p:nvSpPr>
        <p:spPr>
          <a:xfrm>
            <a:off x="650850" y="1916463"/>
            <a:ext cx="3776700" cy="26526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accent3"/>
              </a:buClr>
              <a:buSzPts val="1100"/>
              <a:buFont typeface="Inter"/>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3" name="Google Shape;683;p76"/>
          <p:cNvSpPr txBox="1"/>
          <p:nvPr>
            <p:ph idx="2" type="body"/>
          </p:nvPr>
        </p:nvSpPr>
        <p:spPr>
          <a:xfrm>
            <a:off x="4845450" y="1916463"/>
            <a:ext cx="3732300" cy="26526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4" name="Google Shape;684;p76"/>
          <p:cNvSpPr txBox="1"/>
          <p:nvPr>
            <p:ph idx="3" type="subTitle"/>
          </p:nvPr>
        </p:nvSpPr>
        <p:spPr>
          <a:xfrm>
            <a:off x="650850" y="1367825"/>
            <a:ext cx="37767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9pPr>
          </a:lstStyle>
          <a:p/>
        </p:txBody>
      </p:sp>
      <p:sp>
        <p:nvSpPr>
          <p:cNvPr id="685" name="Google Shape;685;p76"/>
          <p:cNvSpPr txBox="1"/>
          <p:nvPr>
            <p:ph idx="4" type="subTitle"/>
          </p:nvPr>
        </p:nvSpPr>
        <p:spPr>
          <a:xfrm>
            <a:off x="4845525" y="1367825"/>
            <a:ext cx="37323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sitive/negative slide v2">
  <p:cSld name="TITLE_AND_BODY_1_2_1_1_1_1_1_1">
    <p:spTree>
      <p:nvGrpSpPr>
        <p:cNvPr id="686" name="Shape 686"/>
        <p:cNvGrpSpPr/>
        <p:nvPr/>
      </p:nvGrpSpPr>
      <p:grpSpPr>
        <a:xfrm>
          <a:off x="0" y="0"/>
          <a:ext cx="0" cy="0"/>
          <a:chOff x="0" y="0"/>
          <a:chExt cx="0" cy="0"/>
        </a:xfrm>
      </p:grpSpPr>
      <p:sp>
        <p:nvSpPr>
          <p:cNvPr id="687" name="Google Shape;687;p77"/>
          <p:cNvSpPr/>
          <p:nvPr/>
        </p:nvSpPr>
        <p:spPr>
          <a:xfrm>
            <a:off x="4669125" y="1377275"/>
            <a:ext cx="3908700" cy="3452700"/>
          </a:xfrm>
          <a:prstGeom prst="rect">
            <a:avLst/>
          </a:prstGeom>
          <a:solidFill>
            <a:schemeClr val="lt1"/>
          </a:solidFill>
          <a:ln cap="flat" cmpd="sng" w="9525">
            <a:solidFill>
              <a:schemeClr val="accent6"/>
            </a:solidFill>
            <a:prstDash val="solid"/>
            <a:round/>
            <a:headEnd len="sm" w="sm" type="none"/>
            <a:tailEnd len="sm" w="sm" type="none"/>
          </a:ln>
          <a:effectLst>
            <a:outerShdw blurRad="342900" rotWithShape="0" algn="bl" dir="5400000" dist="95250">
              <a:schemeClr val="accent6">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88" name="Google Shape;688;p77"/>
          <p:cNvSpPr/>
          <p:nvPr/>
        </p:nvSpPr>
        <p:spPr>
          <a:xfrm>
            <a:off x="569475" y="1377275"/>
            <a:ext cx="3908700" cy="3452700"/>
          </a:xfrm>
          <a:prstGeom prst="rect">
            <a:avLst/>
          </a:prstGeom>
          <a:solidFill>
            <a:schemeClr val="lt1"/>
          </a:solidFill>
          <a:ln cap="flat" cmpd="sng" w="9525">
            <a:solidFill>
              <a:schemeClr val="accent4"/>
            </a:solidFill>
            <a:prstDash val="solid"/>
            <a:round/>
            <a:headEnd len="sm" w="sm" type="none"/>
            <a:tailEnd len="sm" w="sm" type="none"/>
          </a:ln>
          <a:effectLst>
            <a:outerShdw blurRad="342900" rotWithShape="0" algn="bl" dir="5400000" dist="95250">
              <a:schemeClr val="accent4">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689" name="Google Shape;689;p77"/>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000"/>
              <a:buNone/>
              <a:defRPr>
                <a:solidFill>
                  <a:schemeClr val="dk2"/>
                </a:solidFill>
              </a:defRPr>
            </a:lvl1pPr>
            <a:lvl2pPr lvl="1">
              <a:spcBef>
                <a:spcPts val="0"/>
              </a:spcBef>
              <a:spcAft>
                <a:spcPts val="0"/>
              </a:spcAft>
              <a:buClr>
                <a:schemeClr val="dk2"/>
              </a:buClr>
              <a:buSzPts val="2000"/>
              <a:buNone/>
              <a:defRPr>
                <a:solidFill>
                  <a:schemeClr val="dk2"/>
                </a:solidFill>
              </a:defRPr>
            </a:lvl2pPr>
            <a:lvl3pPr lvl="2">
              <a:spcBef>
                <a:spcPts val="0"/>
              </a:spcBef>
              <a:spcAft>
                <a:spcPts val="0"/>
              </a:spcAft>
              <a:buClr>
                <a:schemeClr val="dk2"/>
              </a:buClr>
              <a:buSzPts val="2000"/>
              <a:buNone/>
              <a:defRPr>
                <a:solidFill>
                  <a:schemeClr val="dk2"/>
                </a:solidFill>
              </a:defRPr>
            </a:lvl3pPr>
            <a:lvl4pPr lvl="3">
              <a:spcBef>
                <a:spcPts val="0"/>
              </a:spcBef>
              <a:spcAft>
                <a:spcPts val="0"/>
              </a:spcAft>
              <a:buClr>
                <a:schemeClr val="dk2"/>
              </a:buClr>
              <a:buSzPts val="2000"/>
              <a:buNone/>
              <a:defRPr>
                <a:solidFill>
                  <a:schemeClr val="dk2"/>
                </a:solidFill>
              </a:defRPr>
            </a:lvl4pPr>
            <a:lvl5pPr lvl="4">
              <a:spcBef>
                <a:spcPts val="0"/>
              </a:spcBef>
              <a:spcAft>
                <a:spcPts val="0"/>
              </a:spcAft>
              <a:buClr>
                <a:schemeClr val="dk2"/>
              </a:buClr>
              <a:buSzPts val="2000"/>
              <a:buNone/>
              <a:defRPr>
                <a:solidFill>
                  <a:schemeClr val="dk2"/>
                </a:solidFill>
              </a:defRPr>
            </a:lvl5pPr>
            <a:lvl6pPr lvl="5">
              <a:spcBef>
                <a:spcPts val="0"/>
              </a:spcBef>
              <a:spcAft>
                <a:spcPts val="0"/>
              </a:spcAft>
              <a:buClr>
                <a:schemeClr val="dk2"/>
              </a:buClr>
              <a:buSzPts val="2000"/>
              <a:buNone/>
              <a:defRPr>
                <a:solidFill>
                  <a:schemeClr val="dk2"/>
                </a:solidFill>
              </a:defRPr>
            </a:lvl6pPr>
            <a:lvl7pPr lvl="6">
              <a:spcBef>
                <a:spcPts val="0"/>
              </a:spcBef>
              <a:spcAft>
                <a:spcPts val="0"/>
              </a:spcAft>
              <a:buClr>
                <a:schemeClr val="dk2"/>
              </a:buClr>
              <a:buSzPts val="2000"/>
              <a:buNone/>
              <a:defRPr>
                <a:solidFill>
                  <a:schemeClr val="dk2"/>
                </a:solidFill>
              </a:defRPr>
            </a:lvl7pPr>
            <a:lvl8pPr lvl="7">
              <a:spcBef>
                <a:spcPts val="0"/>
              </a:spcBef>
              <a:spcAft>
                <a:spcPts val="0"/>
              </a:spcAft>
              <a:buClr>
                <a:schemeClr val="dk2"/>
              </a:buClr>
              <a:buSzPts val="2000"/>
              <a:buNone/>
              <a:defRPr>
                <a:solidFill>
                  <a:schemeClr val="dk2"/>
                </a:solidFill>
              </a:defRPr>
            </a:lvl8pPr>
            <a:lvl9pPr lvl="8">
              <a:spcBef>
                <a:spcPts val="0"/>
              </a:spcBef>
              <a:spcAft>
                <a:spcPts val="0"/>
              </a:spcAft>
              <a:buClr>
                <a:schemeClr val="dk2"/>
              </a:buClr>
              <a:buSzPts val="2000"/>
              <a:buNone/>
              <a:defRPr>
                <a:solidFill>
                  <a:schemeClr val="dk2"/>
                </a:solidFill>
              </a:defRPr>
            </a:lvl9pPr>
          </a:lstStyle>
          <a:p/>
        </p:txBody>
      </p:sp>
      <p:sp>
        <p:nvSpPr>
          <p:cNvPr id="690" name="Google Shape;690;p77"/>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91" name="Google Shape;691;p77"/>
          <p:cNvSpPr txBox="1"/>
          <p:nvPr>
            <p:ph idx="1" type="body"/>
          </p:nvPr>
        </p:nvSpPr>
        <p:spPr>
          <a:xfrm>
            <a:off x="747225" y="2232000"/>
            <a:ext cx="3553200" cy="25245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accent3"/>
              </a:buClr>
              <a:buSzPts val="1100"/>
              <a:buFont typeface="Inter"/>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2" name="Google Shape;692;p77"/>
          <p:cNvSpPr txBox="1"/>
          <p:nvPr>
            <p:ph idx="2" type="body"/>
          </p:nvPr>
        </p:nvSpPr>
        <p:spPr>
          <a:xfrm>
            <a:off x="4846875" y="2232000"/>
            <a:ext cx="3553200" cy="25245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3" name="Google Shape;693;p77"/>
          <p:cNvSpPr txBox="1"/>
          <p:nvPr>
            <p:ph idx="3" type="subTitle"/>
          </p:nvPr>
        </p:nvSpPr>
        <p:spPr>
          <a:xfrm>
            <a:off x="747223" y="1490400"/>
            <a:ext cx="35532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9pPr>
          </a:lstStyle>
          <a:p/>
        </p:txBody>
      </p:sp>
      <p:sp>
        <p:nvSpPr>
          <p:cNvPr id="694" name="Google Shape;694;p77"/>
          <p:cNvSpPr txBox="1"/>
          <p:nvPr>
            <p:ph idx="4" type="subTitle"/>
          </p:nvPr>
        </p:nvSpPr>
        <p:spPr>
          <a:xfrm>
            <a:off x="4846161" y="1490400"/>
            <a:ext cx="35532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sitive/negative slide v3">
  <p:cSld name="TITLE_AND_BODY_1_2_1_1_1_1_1_1_1">
    <p:spTree>
      <p:nvGrpSpPr>
        <p:cNvPr id="695" name="Shape 695"/>
        <p:cNvGrpSpPr/>
        <p:nvPr/>
      </p:nvGrpSpPr>
      <p:grpSpPr>
        <a:xfrm>
          <a:off x="0" y="0"/>
          <a:ext cx="0" cy="0"/>
          <a:chOff x="0" y="0"/>
          <a:chExt cx="0" cy="0"/>
        </a:xfrm>
      </p:grpSpPr>
      <p:sp>
        <p:nvSpPr>
          <p:cNvPr id="696" name="Google Shape;696;p78"/>
          <p:cNvSpPr/>
          <p:nvPr/>
        </p:nvSpPr>
        <p:spPr>
          <a:xfrm>
            <a:off x="0" y="0"/>
            <a:ext cx="9144000" cy="85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78"/>
          <p:cNvSpPr/>
          <p:nvPr/>
        </p:nvSpPr>
        <p:spPr>
          <a:xfrm>
            <a:off x="4669123" y="1377275"/>
            <a:ext cx="3909600" cy="3452400"/>
          </a:xfrm>
          <a:prstGeom prst="rect">
            <a:avLst/>
          </a:prstGeom>
          <a:solidFill>
            <a:schemeClr val="accent6"/>
          </a:solidFill>
          <a:ln>
            <a:noFill/>
          </a:ln>
          <a:effectLst>
            <a:outerShdw blurRad="342900" rotWithShape="0" algn="bl" dir="5400000" dist="95250">
              <a:schemeClr val="accent6">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78"/>
          <p:cNvSpPr/>
          <p:nvPr/>
        </p:nvSpPr>
        <p:spPr>
          <a:xfrm>
            <a:off x="569473" y="1377275"/>
            <a:ext cx="3908700" cy="3452400"/>
          </a:xfrm>
          <a:prstGeom prst="rect">
            <a:avLst/>
          </a:prstGeom>
          <a:solidFill>
            <a:schemeClr val="accent5"/>
          </a:solidFill>
          <a:ln>
            <a:noFill/>
          </a:ln>
          <a:effectLst>
            <a:outerShdw blurRad="342900" rotWithShape="0" algn="bl" dir="5400000" dist="95250">
              <a:schemeClr val="accent4">
                <a:alpha val="2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78"/>
          <p:cNvSpPr txBox="1"/>
          <p:nvPr>
            <p:ph type="title"/>
          </p:nvPr>
        </p:nvSpPr>
        <p:spPr>
          <a:xfrm>
            <a:off x="566250" y="445038"/>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700" name="Google Shape;700;p78"/>
          <p:cNvSpPr txBox="1"/>
          <p:nvPr>
            <p:ph idx="12" type="sldNum"/>
          </p:nvPr>
        </p:nvSpPr>
        <p:spPr>
          <a:xfrm>
            <a:off x="80290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01" name="Google Shape;701;p78"/>
          <p:cNvSpPr txBox="1"/>
          <p:nvPr>
            <p:ph idx="1" type="body"/>
          </p:nvPr>
        </p:nvSpPr>
        <p:spPr>
          <a:xfrm>
            <a:off x="744250" y="2230700"/>
            <a:ext cx="3555300" cy="23382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lt1"/>
              </a:buClr>
              <a:buSzPts val="1100"/>
              <a:buFont typeface="Inter"/>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02" name="Google Shape;702;p78"/>
          <p:cNvSpPr txBox="1"/>
          <p:nvPr>
            <p:ph idx="2" type="body"/>
          </p:nvPr>
        </p:nvSpPr>
        <p:spPr>
          <a:xfrm>
            <a:off x="4845450" y="2232000"/>
            <a:ext cx="3732300" cy="24351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Clr>
                <a:schemeClr val="lt1"/>
              </a:buClr>
              <a:buSzPts val="11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03" name="Google Shape;703;p78"/>
          <p:cNvSpPr txBox="1"/>
          <p:nvPr>
            <p:ph idx="3" type="subTitle"/>
          </p:nvPr>
        </p:nvSpPr>
        <p:spPr>
          <a:xfrm>
            <a:off x="747973" y="1490100"/>
            <a:ext cx="35517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9pPr>
          </a:lstStyle>
          <a:p/>
        </p:txBody>
      </p:sp>
      <p:sp>
        <p:nvSpPr>
          <p:cNvPr id="704" name="Google Shape;704;p78"/>
          <p:cNvSpPr txBox="1"/>
          <p:nvPr>
            <p:ph idx="4" type="subTitle"/>
          </p:nvPr>
        </p:nvSpPr>
        <p:spPr>
          <a:xfrm>
            <a:off x="4847323" y="1490400"/>
            <a:ext cx="3553200" cy="434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lt2"/>
              </a:buClr>
              <a:buSzPts val="1400"/>
              <a:buFont typeface="Space Grotesk SemiBold"/>
              <a:buNone/>
              <a:defRPr>
                <a:solidFill>
                  <a:schemeClr val="lt2"/>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lt2"/>
              </a:buClr>
              <a:buSzPts val="1400"/>
              <a:buFont typeface="Space Grotesk SemiBold"/>
              <a:buNone/>
              <a:defRPr>
                <a:solidFill>
                  <a:schemeClr val="lt2"/>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lt2"/>
              </a:buClr>
              <a:buSzPts val="1400"/>
              <a:buFont typeface="Space Grotesk SemiBold"/>
              <a:buNone/>
              <a:defRPr>
                <a:solidFill>
                  <a:schemeClr val="lt2"/>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lt2"/>
              </a:buClr>
              <a:buSzPts val="1400"/>
              <a:buFont typeface="Space Grotesk SemiBold"/>
              <a:buNone/>
              <a:defRPr>
                <a:solidFill>
                  <a:schemeClr val="lt2"/>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lt2"/>
              </a:buClr>
              <a:buSzPts val="1400"/>
              <a:buFont typeface="Space Grotesk SemiBold"/>
              <a:buNone/>
              <a:defRPr>
                <a:solidFill>
                  <a:schemeClr val="lt2"/>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lt2"/>
              </a:buClr>
              <a:buSzPts val="1400"/>
              <a:buFont typeface="Space Grotesk SemiBold"/>
              <a:buNone/>
              <a:defRPr>
                <a:solidFill>
                  <a:schemeClr val="lt2"/>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lt2"/>
              </a:buClr>
              <a:buSzPts val="1400"/>
              <a:buFont typeface="Space Grotesk SemiBold"/>
              <a:buNone/>
              <a:defRPr>
                <a:solidFill>
                  <a:schemeClr val="lt2"/>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lt2"/>
              </a:buClr>
              <a:buSzPts val="1400"/>
              <a:buFont typeface="Space Grotesk SemiBold"/>
              <a:buNone/>
              <a:defRPr>
                <a:solidFill>
                  <a:schemeClr val="lt2"/>
                </a:solidFill>
                <a:latin typeface="Space Grotesk SemiBold"/>
                <a:ea typeface="Space Grotesk SemiBold"/>
                <a:cs typeface="Space Grotesk SemiBold"/>
                <a:sym typeface="Space Grotesk SemiBold"/>
              </a:defRPr>
            </a:lvl9pPr>
          </a:lstStyle>
          <a:p/>
        </p:txBody>
      </p:sp>
    </p:spTree>
  </p:cSld>
  <p:clrMapOvr>
    <a:masterClrMapping/>
  </p:clrMapOvr>
  <p:extLst>
    <p:ext uri="{DCECCB84-F9BA-43D5-87BE-67443E8EF086}">
      <p15:sldGuideLst>
        <p15:guide id="1" orient="horz" pos="1344">
          <p15:clr>
            <a:srgbClr val="E46962"/>
          </p15:clr>
        </p15:guide>
        <p15:guide id="2" pos="469">
          <p15:clr>
            <a:srgbClr val="E46962"/>
          </p15:clr>
        </p15:guide>
      </p15:sldGuideLst>
    </p:ext>
  </p:extLst>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Slide 1">
  <p:cSld name="Default Slide_1">
    <p:spTree>
      <p:nvGrpSpPr>
        <p:cNvPr id="705" name="Shape 705"/>
        <p:cNvGrpSpPr/>
        <p:nvPr/>
      </p:nvGrpSpPr>
      <p:grpSpPr>
        <a:xfrm>
          <a:off x="0" y="0"/>
          <a:ext cx="0" cy="0"/>
          <a:chOff x="0" y="0"/>
          <a:chExt cx="0" cy="0"/>
        </a:xfrm>
      </p:grpSpPr>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team members slide - v1">
  <p:cSld name="CUSTOM_26">
    <p:spTree>
      <p:nvGrpSpPr>
        <p:cNvPr id="706" name="Shape 706"/>
        <p:cNvGrpSpPr/>
        <p:nvPr/>
      </p:nvGrpSpPr>
      <p:grpSpPr>
        <a:xfrm>
          <a:off x="0" y="0"/>
          <a:ext cx="0" cy="0"/>
          <a:chOff x="0" y="0"/>
          <a:chExt cx="0" cy="0"/>
        </a:xfrm>
      </p:grpSpPr>
      <p:sp>
        <p:nvSpPr>
          <p:cNvPr id="707" name="Google Shape;707;p80"/>
          <p:cNvSpPr/>
          <p:nvPr/>
        </p:nvSpPr>
        <p:spPr>
          <a:xfrm>
            <a:off x="5606775" y="1660900"/>
            <a:ext cx="131400" cy="1042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08" name="Google Shape;708;p80"/>
          <p:cNvSpPr/>
          <p:nvPr/>
        </p:nvSpPr>
        <p:spPr>
          <a:xfrm>
            <a:off x="2148385" y="1543150"/>
            <a:ext cx="3458400" cy="1278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80"/>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710" name="Google Shape;710;p80"/>
          <p:cNvSpPr/>
          <p:nvPr>
            <p:ph idx="2" type="pic"/>
          </p:nvPr>
        </p:nvSpPr>
        <p:spPr>
          <a:xfrm>
            <a:off x="1438950" y="1498600"/>
            <a:ext cx="1367100" cy="1367100"/>
          </a:xfrm>
          <a:prstGeom prst="ellipse">
            <a:avLst/>
          </a:prstGeom>
          <a:noFill/>
          <a:ln>
            <a:noFill/>
          </a:ln>
        </p:spPr>
      </p:sp>
      <p:sp>
        <p:nvSpPr>
          <p:cNvPr id="711" name="Google Shape;711;p80"/>
          <p:cNvSpPr txBox="1"/>
          <p:nvPr>
            <p:ph idx="1" type="subTitle"/>
          </p:nvPr>
        </p:nvSpPr>
        <p:spPr>
          <a:xfrm>
            <a:off x="2885850" y="1576400"/>
            <a:ext cx="2672100" cy="431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712" name="Google Shape;712;p80"/>
          <p:cNvSpPr/>
          <p:nvPr/>
        </p:nvSpPr>
        <p:spPr>
          <a:xfrm>
            <a:off x="7336900" y="3218875"/>
            <a:ext cx="131400" cy="1042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13" name="Google Shape;713;p80"/>
          <p:cNvSpPr/>
          <p:nvPr/>
        </p:nvSpPr>
        <p:spPr>
          <a:xfrm>
            <a:off x="3878460" y="3101125"/>
            <a:ext cx="3458400" cy="1278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80"/>
          <p:cNvSpPr/>
          <p:nvPr>
            <p:ph idx="3" type="pic"/>
          </p:nvPr>
        </p:nvSpPr>
        <p:spPr>
          <a:xfrm>
            <a:off x="3169025" y="3056575"/>
            <a:ext cx="1367100" cy="1367100"/>
          </a:xfrm>
          <a:prstGeom prst="ellipse">
            <a:avLst/>
          </a:prstGeom>
          <a:noFill/>
          <a:ln>
            <a:noFill/>
          </a:ln>
        </p:spPr>
      </p:sp>
      <p:sp>
        <p:nvSpPr>
          <p:cNvPr id="715" name="Google Shape;715;p80"/>
          <p:cNvSpPr txBox="1"/>
          <p:nvPr>
            <p:ph idx="4" type="subTitle"/>
          </p:nvPr>
        </p:nvSpPr>
        <p:spPr>
          <a:xfrm>
            <a:off x="4615925" y="3134450"/>
            <a:ext cx="2672100" cy="431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716" name="Google Shape;716;p80"/>
          <p:cNvSpPr txBox="1"/>
          <p:nvPr>
            <p:ph idx="5" type="body"/>
          </p:nvPr>
        </p:nvSpPr>
        <p:spPr>
          <a:xfrm>
            <a:off x="2885850" y="2046794"/>
            <a:ext cx="2561100" cy="5727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717" name="Google Shape;717;p80"/>
          <p:cNvSpPr txBox="1"/>
          <p:nvPr>
            <p:ph idx="6" type="body"/>
          </p:nvPr>
        </p:nvSpPr>
        <p:spPr>
          <a:xfrm>
            <a:off x="4615925" y="3604769"/>
            <a:ext cx="2561100" cy="5727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Team Members slide - v2">
  <p:cSld name="CUSTOM_1_2">
    <p:spTree>
      <p:nvGrpSpPr>
        <p:cNvPr id="718" name="Shape 718"/>
        <p:cNvGrpSpPr/>
        <p:nvPr/>
      </p:nvGrpSpPr>
      <p:grpSpPr>
        <a:xfrm>
          <a:off x="0" y="0"/>
          <a:ext cx="0" cy="0"/>
          <a:chOff x="0" y="0"/>
          <a:chExt cx="0" cy="0"/>
        </a:xfrm>
      </p:grpSpPr>
      <p:sp>
        <p:nvSpPr>
          <p:cNvPr id="719" name="Google Shape;719;p81"/>
          <p:cNvSpPr/>
          <p:nvPr/>
        </p:nvSpPr>
        <p:spPr>
          <a:xfrm>
            <a:off x="5742989" y="1505975"/>
            <a:ext cx="137100" cy="130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81"/>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721" name="Google Shape;721;p81"/>
          <p:cNvSpPr/>
          <p:nvPr/>
        </p:nvSpPr>
        <p:spPr>
          <a:xfrm>
            <a:off x="2530288" y="1505975"/>
            <a:ext cx="3212700" cy="13053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81"/>
          <p:cNvSpPr/>
          <p:nvPr>
            <p:ph idx="2" type="pic"/>
          </p:nvPr>
        </p:nvSpPr>
        <p:spPr>
          <a:xfrm>
            <a:off x="1657588" y="1490550"/>
            <a:ext cx="1328400" cy="1328400"/>
          </a:xfrm>
          <a:prstGeom prst="roundRect">
            <a:avLst>
              <a:gd fmla="val 16667" name="adj"/>
            </a:avLst>
          </a:prstGeom>
          <a:noFill/>
          <a:ln>
            <a:noFill/>
          </a:ln>
        </p:spPr>
      </p:sp>
      <p:sp>
        <p:nvSpPr>
          <p:cNvPr id="723" name="Google Shape;723;p81"/>
          <p:cNvSpPr txBox="1"/>
          <p:nvPr>
            <p:ph idx="1" type="body"/>
          </p:nvPr>
        </p:nvSpPr>
        <p:spPr>
          <a:xfrm>
            <a:off x="3181900" y="2055823"/>
            <a:ext cx="2561100" cy="755400"/>
          </a:xfrm>
          <a:prstGeom prst="rect">
            <a:avLst/>
          </a:prstGeom>
        </p:spPr>
        <p:txBody>
          <a:bodyPr anchorCtr="0" anchor="t" bIns="91425" lIns="91425" spcFirstLastPara="1" rIns="91425" wrap="square" tIns="91425">
            <a:norm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724" name="Google Shape;724;p81"/>
          <p:cNvSpPr txBox="1"/>
          <p:nvPr>
            <p:ph idx="3" type="subTitle"/>
          </p:nvPr>
        </p:nvSpPr>
        <p:spPr>
          <a:xfrm>
            <a:off x="3181900" y="1576400"/>
            <a:ext cx="2514000" cy="440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725" name="Google Shape;725;p81"/>
          <p:cNvSpPr/>
          <p:nvPr/>
        </p:nvSpPr>
        <p:spPr>
          <a:xfrm>
            <a:off x="7349314" y="3125750"/>
            <a:ext cx="137100" cy="130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81"/>
          <p:cNvSpPr/>
          <p:nvPr/>
        </p:nvSpPr>
        <p:spPr>
          <a:xfrm>
            <a:off x="4136713" y="3125750"/>
            <a:ext cx="3212700" cy="13053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81"/>
          <p:cNvSpPr/>
          <p:nvPr>
            <p:ph idx="4" type="pic"/>
          </p:nvPr>
        </p:nvSpPr>
        <p:spPr>
          <a:xfrm>
            <a:off x="3264013" y="3110325"/>
            <a:ext cx="1328400" cy="1328400"/>
          </a:xfrm>
          <a:prstGeom prst="roundRect">
            <a:avLst>
              <a:gd fmla="val 16667" name="adj"/>
            </a:avLst>
          </a:prstGeom>
          <a:noFill/>
          <a:ln>
            <a:noFill/>
          </a:ln>
        </p:spPr>
      </p:sp>
      <p:sp>
        <p:nvSpPr>
          <p:cNvPr id="728" name="Google Shape;728;p81"/>
          <p:cNvSpPr txBox="1"/>
          <p:nvPr>
            <p:ph idx="5" type="body"/>
          </p:nvPr>
        </p:nvSpPr>
        <p:spPr>
          <a:xfrm>
            <a:off x="4788325" y="3675598"/>
            <a:ext cx="2561100" cy="755400"/>
          </a:xfrm>
          <a:prstGeom prst="rect">
            <a:avLst/>
          </a:prstGeom>
        </p:spPr>
        <p:txBody>
          <a:bodyPr anchorCtr="0" anchor="t" bIns="91425" lIns="91425" spcFirstLastPara="1" rIns="91425" wrap="square" tIns="91425">
            <a:norm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729" name="Google Shape;729;p81"/>
          <p:cNvSpPr txBox="1"/>
          <p:nvPr>
            <p:ph idx="6" type="subTitle"/>
          </p:nvPr>
        </p:nvSpPr>
        <p:spPr>
          <a:xfrm>
            <a:off x="4788325" y="3196300"/>
            <a:ext cx="2514000" cy="440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Team Members slide - v3">
  <p:cSld name="CUSTOM_2">
    <p:spTree>
      <p:nvGrpSpPr>
        <p:cNvPr id="730" name="Shape 730"/>
        <p:cNvGrpSpPr/>
        <p:nvPr/>
      </p:nvGrpSpPr>
      <p:grpSpPr>
        <a:xfrm>
          <a:off x="0" y="0"/>
          <a:ext cx="0" cy="0"/>
          <a:chOff x="0" y="0"/>
          <a:chExt cx="0" cy="0"/>
        </a:xfrm>
      </p:grpSpPr>
      <p:sp>
        <p:nvSpPr>
          <p:cNvPr id="731" name="Google Shape;731;p82"/>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732" name="Google Shape;732;p82"/>
          <p:cNvSpPr/>
          <p:nvPr/>
        </p:nvSpPr>
        <p:spPr>
          <a:xfrm>
            <a:off x="2109950" y="1377275"/>
            <a:ext cx="1549800" cy="15498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33" name="Google Shape;733;p82"/>
          <p:cNvSpPr/>
          <p:nvPr>
            <p:ph idx="2" type="pic"/>
          </p:nvPr>
        </p:nvSpPr>
        <p:spPr>
          <a:xfrm>
            <a:off x="2233525" y="1459650"/>
            <a:ext cx="1590900" cy="1590900"/>
          </a:xfrm>
          <a:prstGeom prst="rect">
            <a:avLst/>
          </a:prstGeom>
          <a:noFill/>
          <a:ln>
            <a:noFill/>
          </a:ln>
        </p:spPr>
      </p:sp>
      <p:sp>
        <p:nvSpPr>
          <p:cNvPr id="734" name="Google Shape;734;p82"/>
          <p:cNvSpPr/>
          <p:nvPr/>
        </p:nvSpPr>
        <p:spPr>
          <a:xfrm>
            <a:off x="2233525" y="3174125"/>
            <a:ext cx="1590900" cy="10074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82"/>
          <p:cNvSpPr txBox="1"/>
          <p:nvPr>
            <p:ph idx="1" type="body"/>
          </p:nvPr>
        </p:nvSpPr>
        <p:spPr>
          <a:xfrm>
            <a:off x="2233525" y="3653522"/>
            <a:ext cx="1590900" cy="5280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736" name="Google Shape;736;p82"/>
          <p:cNvSpPr txBox="1"/>
          <p:nvPr>
            <p:ph idx="3" type="subTitle"/>
          </p:nvPr>
        </p:nvSpPr>
        <p:spPr>
          <a:xfrm>
            <a:off x="2233525" y="3286625"/>
            <a:ext cx="1590900" cy="328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737" name="Google Shape;737;p82"/>
          <p:cNvSpPr/>
          <p:nvPr/>
        </p:nvSpPr>
        <p:spPr>
          <a:xfrm>
            <a:off x="5332300" y="1377275"/>
            <a:ext cx="1549800" cy="1549800"/>
          </a:xfrm>
          <a:prstGeom prst="rect">
            <a:avLst/>
          </a:prstGeom>
          <a:no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38" name="Google Shape;738;p82"/>
          <p:cNvSpPr/>
          <p:nvPr>
            <p:ph idx="4" type="pic"/>
          </p:nvPr>
        </p:nvSpPr>
        <p:spPr>
          <a:xfrm>
            <a:off x="5455875" y="1459650"/>
            <a:ext cx="1590900" cy="1590900"/>
          </a:xfrm>
          <a:prstGeom prst="rect">
            <a:avLst/>
          </a:prstGeom>
          <a:noFill/>
          <a:ln>
            <a:noFill/>
          </a:ln>
        </p:spPr>
      </p:sp>
      <p:sp>
        <p:nvSpPr>
          <p:cNvPr id="739" name="Google Shape;739;p82"/>
          <p:cNvSpPr/>
          <p:nvPr/>
        </p:nvSpPr>
        <p:spPr>
          <a:xfrm>
            <a:off x="5455950" y="3174125"/>
            <a:ext cx="1590900" cy="10074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0" name="Google Shape;740;p82"/>
          <p:cNvCxnSpPr/>
          <p:nvPr/>
        </p:nvCxnSpPr>
        <p:spPr>
          <a:xfrm>
            <a:off x="4558925" y="1396875"/>
            <a:ext cx="0" cy="2401500"/>
          </a:xfrm>
          <a:prstGeom prst="straightConnector1">
            <a:avLst/>
          </a:prstGeom>
          <a:noFill/>
          <a:ln cap="flat" cmpd="sng" w="9525">
            <a:solidFill>
              <a:schemeClr val="accent5"/>
            </a:solidFill>
            <a:prstDash val="solid"/>
            <a:round/>
            <a:headEnd len="med" w="med" type="none"/>
            <a:tailEnd len="med" w="med" type="none"/>
          </a:ln>
        </p:spPr>
      </p:cxnSp>
      <p:sp>
        <p:nvSpPr>
          <p:cNvPr id="741" name="Google Shape;741;p82"/>
          <p:cNvSpPr txBox="1"/>
          <p:nvPr>
            <p:ph idx="5" type="body"/>
          </p:nvPr>
        </p:nvSpPr>
        <p:spPr>
          <a:xfrm>
            <a:off x="5455950" y="3653522"/>
            <a:ext cx="1590900" cy="5280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742" name="Google Shape;742;p82"/>
          <p:cNvSpPr txBox="1"/>
          <p:nvPr>
            <p:ph idx="6" type="subTitle"/>
          </p:nvPr>
        </p:nvSpPr>
        <p:spPr>
          <a:xfrm>
            <a:off x="5455950" y="3286625"/>
            <a:ext cx="1590900" cy="328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Team Members slide - v1">
  <p:cSld name="CUSTOM_3">
    <p:spTree>
      <p:nvGrpSpPr>
        <p:cNvPr id="743" name="Shape 743"/>
        <p:cNvGrpSpPr/>
        <p:nvPr/>
      </p:nvGrpSpPr>
      <p:grpSpPr>
        <a:xfrm>
          <a:off x="0" y="0"/>
          <a:ext cx="0" cy="0"/>
          <a:chOff x="0" y="0"/>
          <a:chExt cx="0" cy="0"/>
        </a:xfrm>
      </p:grpSpPr>
      <p:sp>
        <p:nvSpPr>
          <p:cNvPr id="744" name="Google Shape;744;p83"/>
          <p:cNvSpPr/>
          <p:nvPr/>
        </p:nvSpPr>
        <p:spPr>
          <a:xfrm>
            <a:off x="566250" y="3599100"/>
            <a:ext cx="2216700" cy="147300"/>
          </a:xfrm>
          <a:prstGeom prst="rect">
            <a:avLst/>
          </a:prstGeom>
          <a:solidFill>
            <a:srgbClr val="3EAB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83"/>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746" name="Google Shape;746;p83"/>
          <p:cNvSpPr/>
          <p:nvPr>
            <p:ph idx="2" type="pic"/>
          </p:nvPr>
        </p:nvSpPr>
        <p:spPr>
          <a:xfrm>
            <a:off x="566400" y="1371600"/>
            <a:ext cx="2216700" cy="2227500"/>
          </a:xfrm>
          <a:prstGeom prst="rect">
            <a:avLst/>
          </a:prstGeom>
          <a:noFill/>
          <a:ln>
            <a:noFill/>
          </a:ln>
        </p:spPr>
      </p:sp>
      <p:sp>
        <p:nvSpPr>
          <p:cNvPr id="747" name="Google Shape;747;p83"/>
          <p:cNvSpPr/>
          <p:nvPr/>
        </p:nvSpPr>
        <p:spPr>
          <a:xfrm>
            <a:off x="563025" y="3746500"/>
            <a:ext cx="2227500" cy="1044000"/>
          </a:xfrm>
          <a:prstGeom prst="rect">
            <a:avLst/>
          </a:prstGeom>
          <a:solidFill>
            <a:schemeClr val="lt1"/>
          </a:solidFill>
          <a:ln>
            <a:noFill/>
          </a:ln>
          <a:effectLst>
            <a:outerShdw blurRad="342900" rotWithShape="0" algn="bl" dir="5400000" dist="1143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83"/>
          <p:cNvSpPr txBox="1"/>
          <p:nvPr>
            <p:ph idx="1" type="subTitle"/>
          </p:nvPr>
        </p:nvSpPr>
        <p:spPr>
          <a:xfrm>
            <a:off x="573375" y="3855675"/>
            <a:ext cx="2227500" cy="328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749" name="Google Shape;749;p83"/>
          <p:cNvSpPr/>
          <p:nvPr/>
        </p:nvSpPr>
        <p:spPr>
          <a:xfrm>
            <a:off x="3452850" y="3604775"/>
            <a:ext cx="2216700" cy="147300"/>
          </a:xfrm>
          <a:prstGeom prst="rect">
            <a:avLst/>
          </a:prstGeom>
          <a:solidFill>
            <a:srgbClr val="3EAB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83"/>
          <p:cNvSpPr/>
          <p:nvPr>
            <p:ph idx="3" type="pic"/>
          </p:nvPr>
        </p:nvSpPr>
        <p:spPr>
          <a:xfrm>
            <a:off x="3453000" y="1377275"/>
            <a:ext cx="2216700" cy="2227500"/>
          </a:xfrm>
          <a:prstGeom prst="rect">
            <a:avLst/>
          </a:prstGeom>
          <a:noFill/>
          <a:ln>
            <a:noFill/>
          </a:ln>
        </p:spPr>
      </p:sp>
      <p:sp>
        <p:nvSpPr>
          <p:cNvPr id="751" name="Google Shape;751;p83"/>
          <p:cNvSpPr/>
          <p:nvPr/>
        </p:nvSpPr>
        <p:spPr>
          <a:xfrm>
            <a:off x="3449625" y="3753676"/>
            <a:ext cx="2227500" cy="1044000"/>
          </a:xfrm>
          <a:prstGeom prst="rect">
            <a:avLst/>
          </a:prstGeom>
          <a:solidFill>
            <a:schemeClr val="lt1"/>
          </a:solidFill>
          <a:ln>
            <a:noFill/>
          </a:ln>
          <a:effectLst>
            <a:outerShdw blurRad="342900" rotWithShape="0" algn="bl" dir="5400000" dist="1143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83"/>
          <p:cNvSpPr/>
          <p:nvPr/>
        </p:nvSpPr>
        <p:spPr>
          <a:xfrm>
            <a:off x="6350250" y="3599050"/>
            <a:ext cx="2216700" cy="147300"/>
          </a:xfrm>
          <a:prstGeom prst="rect">
            <a:avLst/>
          </a:prstGeom>
          <a:solidFill>
            <a:srgbClr val="3EAB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83"/>
          <p:cNvSpPr/>
          <p:nvPr>
            <p:ph idx="4" type="pic"/>
          </p:nvPr>
        </p:nvSpPr>
        <p:spPr>
          <a:xfrm>
            <a:off x="6350400" y="1371600"/>
            <a:ext cx="2216700" cy="2227500"/>
          </a:xfrm>
          <a:prstGeom prst="rect">
            <a:avLst/>
          </a:prstGeom>
          <a:noFill/>
          <a:ln>
            <a:noFill/>
          </a:ln>
        </p:spPr>
      </p:sp>
      <p:sp>
        <p:nvSpPr>
          <p:cNvPr id="754" name="Google Shape;754;p83"/>
          <p:cNvSpPr/>
          <p:nvPr/>
        </p:nvSpPr>
        <p:spPr>
          <a:xfrm>
            <a:off x="6347025" y="3746500"/>
            <a:ext cx="2227500" cy="1044000"/>
          </a:xfrm>
          <a:prstGeom prst="rect">
            <a:avLst/>
          </a:prstGeom>
          <a:solidFill>
            <a:schemeClr val="lt1"/>
          </a:solidFill>
          <a:ln>
            <a:noFill/>
          </a:ln>
          <a:effectLst>
            <a:outerShdw blurRad="342900" rotWithShape="0" algn="bl" dir="5400000" dist="11430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5" name="Google Shape;755;p83"/>
          <p:cNvCxnSpPr/>
          <p:nvPr/>
        </p:nvCxnSpPr>
        <p:spPr>
          <a:xfrm>
            <a:off x="3125250" y="1371600"/>
            <a:ext cx="0" cy="3426000"/>
          </a:xfrm>
          <a:prstGeom prst="straightConnector1">
            <a:avLst/>
          </a:prstGeom>
          <a:noFill/>
          <a:ln cap="flat" cmpd="sng" w="19050">
            <a:solidFill>
              <a:schemeClr val="accent5"/>
            </a:solidFill>
            <a:prstDash val="solid"/>
            <a:round/>
            <a:headEnd len="med" w="med" type="none"/>
            <a:tailEnd len="med" w="med" type="none"/>
          </a:ln>
        </p:spPr>
      </p:cxnSp>
      <p:cxnSp>
        <p:nvCxnSpPr>
          <p:cNvPr id="756" name="Google Shape;756;p83"/>
          <p:cNvCxnSpPr/>
          <p:nvPr/>
        </p:nvCxnSpPr>
        <p:spPr>
          <a:xfrm>
            <a:off x="6011325" y="1371600"/>
            <a:ext cx="0" cy="3426000"/>
          </a:xfrm>
          <a:prstGeom prst="straightConnector1">
            <a:avLst/>
          </a:prstGeom>
          <a:noFill/>
          <a:ln cap="flat" cmpd="sng" w="19050">
            <a:solidFill>
              <a:schemeClr val="accent5"/>
            </a:solidFill>
            <a:prstDash val="solid"/>
            <a:round/>
            <a:headEnd len="med" w="med" type="none"/>
            <a:tailEnd len="med" w="med" type="none"/>
          </a:ln>
        </p:spPr>
      </p:cxnSp>
      <p:sp>
        <p:nvSpPr>
          <p:cNvPr id="757" name="Google Shape;757;p83"/>
          <p:cNvSpPr txBox="1"/>
          <p:nvPr>
            <p:ph idx="5" type="subTitle"/>
          </p:nvPr>
        </p:nvSpPr>
        <p:spPr>
          <a:xfrm>
            <a:off x="3454538" y="3855675"/>
            <a:ext cx="2227500" cy="328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758" name="Google Shape;758;p83"/>
          <p:cNvSpPr txBox="1"/>
          <p:nvPr>
            <p:ph idx="6" type="subTitle"/>
          </p:nvPr>
        </p:nvSpPr>
        <p:spPr>
          <a:xfrm>
            <a:off x="6340600" y="3855675"/>
            <a:ext cx="2227500" cy="328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759" name="Google Shape;759;p83"/>
          <p:cNvSpPr txBox="1"/>
          <p:nvPr>
            <p:ph idx="7" type="body"/>
          </p:nvPr>
        </p:nvSpPr>
        <p:spPr>
          <a:xfrm>
            <a:off x="573375" y="4242125"/>
            <a:ext cx="2227500" cy="4392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760" name="Google Shape;760;p83"/>
          <p:cNvSpPr txBox="1"/>
          <p:nvPr>
            <p:ph idx="8" type="body"/>
          </p:nvPr>
        </p:nvSpPr>
        <p:spPr>
          <a:xfrm>
            <a:off x="3454538" y="4242125"/>
            <a:ext cx="2227500" cy="4392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761" name="Google Shape;761;p83"/>
          <p:cNvSpPr txBox="1"/>
          <p:nvPr>
            <p:ph idx="9" type="body"/>
          </p:nvPr>
        </p:nvSpPr>
        <p:spPr>
          <a:xfrm>
            <a:off x="6340600" y="4242125"/>
            <a:ext cx="2227500" cy="4392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Team Members  slide - v2">
  <p:cSld name="CUSTOM_4">
    <p:spTree>
      <p:nvGrpSpPr>
        <p:cNvPr id="762" name="Shape 762"/>
        <p:cNvGrpSpPr/>
        <p:nvPr/>
      </p:nvGrpSpPr>
      <p:grpSpPr>
        <a:xfrm>
          <a:off x="0" y="0"/>
          <a:ext cx="0" cy="0"/>
          <a:chOff x="0" y="0"/>
          <a:chExt cx="0" cy="0"/>
        </a:xfrm>
      </p:grpSpPr>
      <p:sp>
        <p:nvSpPr>
          <p:cNvPr id="763" name="Google Shape;763;p84"/>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764" name="Google Shape;764;p84"/>
          <p:cNvSpPr/>
          <p:nvPr/>
        </p:nvSpPr>
        <p:spPr>
          <a:xfrm>
            <a:off x="553500" y="2460625"/>
            <a:ext cx="8024400" cy="2321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84"/>
          <p:cNvSpPr/>
          <p:nvPr>
            <p:ph idx="2" type="pic"/>
          </p:nvPr>
        </p:nvSpPr>
        <p:spPr>
          <a:xfrm>
            <a:off x="772575" y="1812925"/>
            <a:ext cx="1943100" cy="1943100"/>
          </a:xfrm>
          <a:prstGeom prst="rect">
            <a:avLst/>
          </a:prstGeom>
          <a:noFill/>
          <a:ln>
            <a:noFill/>
          </a:ln>
        </p:spPr>
      </p:sp>
      <p:sp>
        <p:nvSpPr>
          <p:cNvPr id="766" name="Google Shape;766;p84"/>
          <p:cNvSpPr txBox="1"/>
          <p:nvPr>
            <p:ph idx="1" type="body"/>
          </p:nvPr>
        </p:nvSpPr>
        <p:spPr>
          <a:xfrm>
            <a:off x="772575" y="4260850"/>
            <a:ext cx="1943100" cy="4653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Clr>
                <a:schemeClr val="lt2"/>
              </a:buClr>
              <a:buSzPts val="1100"/>
              <a:buChar char="●"/>
              <a:defRPr>
                <a:solidFill>
                  <a:schemeClr val="lt2"/>
                </a:solidFill>
              </a:defRPr>
            </a:lvl1pPr>
            <a:lvl2pPr indent="-298450" lvl="1" marL="914400">
              <a:lnSpc>
                <a:spcPct val="115000"/>
              </a:lnSpc>
              <a:spcBef>
                <a:spcPts val="0"/>
              </a:spcBef>
              <a:spcAft>
                <a:spcPts val="0"/>
              </a:spcAft>
              <a:buClr>
                <a:schemeClr val="lt2"/>
              </a:buClr>
              <a:buSzPts val="1100"/>
              <a:buChar char="○"/>
              <a:defRPr>
                <a:solidFill>
                  <a:schemeClr val="lt2"/>
                </a:solidFill>
              </a:defRPr>
            </a:lvl2pPr>
            <a:lvl3pPr indent="-298450" lvl="2" marL="1371600">
              <a:lnSpc>
                <a:spcPct val="115000"/>
              </a:lnSpc>
              <a:spcBef>
                <a:spcPts val="0"/>
              </a:spcBef>
              <a:spcAft>
                <a:spcPts val="0"/>
              </a:spcAft>
              <a:buClr>
                <a:schemeClr val="lt2"/>
              </a:buClr>
              <a:buSzPts val="1100"/>
              <a:buChar char="■"/>
              <a:defRPr>
                <a:solidFill>
                  <a:schemeClr val="lt2"/>
                </a:solidFill>
              </a:defRPr>
            </a:lvl3pPr>
            <a:lvl4pPr indent="-298450" lvl="3" marL="1828800">
              <a:lnSpc>
                <a:spcPct val="115000"/>
              </a:lnSpc>
              <a:spcBef>
                <a:spcPts val="0"/>
              </a:spcBef>
              <a:spcAft>
                <a:spcPts val="0"/>
              </a:spcAft>
              <a:buClr>
                <a:schemeClr val="lt2"/>
              </a:buClr>
              <a:buSzPts val="1100"/>
              <a:buChar char="●"/>
              <a:defRPr>
                <a:solidFill>
                  <a:schemeClr val="lt2"/>
                </a:solidFill>
              </a:defRPr>
            </a:lvl4pPr>
            <a:lvl5pPr indent="-298450" lvl="4" marL="2286000">
              <a:lnSpc>
                <a:spcPct val="115000"/>
              </a:lnSpc>
              <a:spcBef>
                <a:spcPts val="0"/>
              </a:spcBef>
              <a:spcAft>
                <a:spcPts val="0"/>
              </a:spcAft>
              <a:buClr>
                <a:schemeClr val="lt2"/>
              </a:buClr>
              <a:buSzPts val="1100"/>
              <a:buChar char="○"/>
              <a:defRPr>
                <a:solidFill>
                  <a:schemeClr val="lt2"/>
                </a:solidFill>
              </a:defRPr>
            </a:lvl5pPr>
            <a:lvl6pPr indent="-298450" lvl="5" marL="2743200">
              <a:lnSpc>
                <a:spcPct val="115000"/>
              </a:lnSpc>
              <a:spcBef>
                <a:spcPts val="0"/>
              </a:spcBef>
              <a:spcAft>
                <a:spcPts val="0"/>
              </a:spcAft>
              <a:buClr>
                <a:schemeClr val="lt2"/>
              </a:buClr>
              <a:buSzPts val="1100"/>
              <a:buChar char="■"/>
              <a:defRPr>
                <a:solidFill>
                  <a:schemeClr val="lt2"/>
                </a:solidFill>
              </a:defRPr>
            </a:lvl6pPr>
            <a:lvl7pPr indent="-298450" lvl="6" marL="3200400">
              <a:lnSpc>
                <a:spcPct val="115000"/>
              </a:lnSpc>
              <a:spcBef>
                <a:spcPts val="0"/>
              </a:spcBef>
              <a:spcAft>
                <a:spcPts val="0"/>
              </a:spcAft>
              <a:buClr>
                <a:schemeClr val="lt2"/>
              </a:buClr>
              <a:buSzPts val="1100"/>
              <a:buChar char="●"/>
              <a:defRPr>
                <a:solidFill>
                  <a:schemeClr val="lt2"/>
                </a:solidFill>
              </a:defRPr>
            </a:lvl7pPr>
            <a:lvl8pPr indent="-298450" lvl="7" marL="3657600">
              <a:lnSpc>
                <a:spcPct val="115000"/>
              </a:lnSpc>
              <a:spcBef>
                <a:spcPts val="0"/>
              </a:spcBef>
              <a:spcAft>
                <a:spcPts val="0"/>
              </a:spcAft>
              <a:buClr>
                <a:schemeClr val="lt2"/>
              </a:buClr>
              <a:buSzPts val="1100"/>
              <a:buChar char="○"/>
              <a:defRPr>
                <a:solidFill>
                  <a:schemeClr val="lt2"/>
                </a:solidFill>
              </a:defRPr>
            </a:lvl8pPr>
            <a:lvl9pPr indent="-298450" lvl="8" marL="4114800">
              <a:lnSpc>
                <a:spcPct val="115000"/>
              </a:lnSpc>
              <a:spcBef>
                <a:spcPts val="0"/>
              </a:spcBef>
              <a:spcAft>
                <a:spcPts val="0"/>
              </a:spcAft>
              <a:buClr>
                <a:schemeClr val="lt2"/>
              </a:buClr>
              <a:buSzPts val="1100"/>
              <a:buChar char="■"/>
              <a:defRPr>
                <a:solidFill>
                  <a:schemeClr val="lt2"/>
                </a:solidFill>
              </a:defRPr>
            </a:lvl9pPr>
          </a:lstStyle>
          <a:p/>
        </p:txBody>
      </p:sp>
      <p:sp>
        <p:nvSpPr>
          <p:cNvPr id="767" name="Google Shape;767;p84"/>
          <p:cNvSpPr txBox="1"/>
          <p:nvPr>
            <p:ph idx="3" type="subTitle"/>
          </p:nvPr>
        </p:nvSpPr>
        <p:spPr>
          <a:xfrm>
            <a:off x="772575" y="3864325"/>
            <a:ext cx="1943100" cy="370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400"/>
              <a:buFont typeface="Space Grotesk SemiBold"/>
              <a:buNone/>
              <a:defRPr sz="1400">
                <a:solidFill>
                  <a:schemeClr val="lt1"/>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768" name="Google Shape;768;p84"/>
          <p:cNvSpPr/>
          <p:nvPr>
            <p:ph idx="4" type="pic"/>
          </p:nvPr>
        </p:nvSpPr>
        <p:spPr>
          <a:xfrm>
            <a:off x="3594150" y="1812925"/>
            <a:ext cx="1943100" cy="1943100"/>
          </a:xfrm>
          <a:prstGeom prst="rect">
            <a:avLst/>
          </a:prstGeom>
          <a:noFill/>
          <a:ln>
            <a:noFill/>
          </a:ln>
        </p:spPr>
      </p:sp>
      <p:sp>
        <p:nvSpPr>
          <p:cNvPr id="769" name="Google Shape;769;p84"/>
          <p:cNvSpPr/>
          <p:nvPr>
            <p:ph idx="5" type="pic"/>
          </p:nvPr>
        </p:nvSpPr>
        <p:spPr>
          <a:xfrm>
            <a:off x="6415725" y="1812925"/>
            <a:ext cx="1943100" cy="1943100"/>
          </a:xfrm>
          <a:prstGeom prst="rect">
            <a:avLst/>
          </a:prstGeom>
          <a:noFill/>
          <a:ln>
            <a:noFill/>
          </a:ln>
        </p:spPr>
      </p:sp>
      <p:cxnSp>
        <p:nvCxnSpPr>
          <p:cNvPr id="770" name="Google Shape;770;p84"/>
          <p:cNvCxnSpPr/>
          <p:nvPr/>
        </p:nvCxnSpPr>
        <p:spPr>
          <a:xfrm>
            <a:off x="3154925" y="2248084"/>
            <a:ext cx="0" cy="2533500"/>
          </a:xfrm>
          <a:prstGeom prst="straightConnector1">
            <a:avLst/>
          </a:prstGeom>
          <a:noFill/>
          <a:ln cap="flat" cmpd="sng" w="28575">
            <a:solidFill>
              <a:schemeClr val="lt1"/>
            </a:solidFill>
            <a:prstDash val="solid"/>
            <a:round/>
            <a:headEnd len="med" w="med" type="none"/>
            <a:tailEnd len="med" w="med" type="none"/>
          </a:ln>
        </p:spPr>
      </p:cxnSp>
      <p:cxnSp>
        <p:nvCxnSpPr>
          <p:cNvPr id="771" name="Google Shape;771;p84"/>
          <p:cNvCxnSpPr/>
          <p:nvPr/>
        </p:nvCxnSpPr>
        <p:spPr>
          <a:xfrm>
            <a:off x="5976500" y="2460625"/>
            <a:ext cx="0" cy="2533500"/>
          </a:xfrm>
          <a:prstGeom prst="straightConnector1">
            <a:avLst/>
          </a:prstGeom>
          <a:noFill/>
          <a:ln cap="flat" cmpd="sng" w="28575">
            <a:solidFill>
              <a:schemeClr val="lt1"/>
            </a:solidFill>
            <a:prstDash val="solid"/>
            <a:round/>
            <a:headEnd len="med" w="med" type="none"/>
            <a:tailEnd len="med" w="med" type="none"/>
          </a:ln>
        </p:spPr>
      </p:cxnSp>
      <p:sp>
        <p:nvSpPr>
          <p:cNvPr id="772" name="Google Shape;772;p84"/>
          <p:cNvSpPr txBox="1"/>
          <p:nvPr>
            <p:ph idx="6" type="body"/>
          </p:nvPr>
        </p:nvSpPr>
        <p:spPr>
          <a:xfrm>
            <a:off x="3551450" y="4260850"/>
            <a:ext cx="1943100" cy="4653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Clr>
                <a:schemeClr val="lt2"/>
              </a:buClr>
              <a:buSzPts val="1100"/>
              <a:buChar char="●"/>
              <a:defRPr>
                <a:solidFill>
                  <a:schemeClr val="lt2"/>
                </a:solidFill>
              </a:defRPr>
            </a:lvl1pPr>
            <a:lvl2pPr indent="-298450" lvl="1" marL="914400">
              <a:lnSpc>
                <a:spcPct val="115000"/>
              </a:lnSpc>
              <a:spcBef>
                <a:spcPts val="0"/>
              </a:spcBef>
              <a:spcAft>
                <a:spcPts val="0"/>
              </a:spcAft>
              <a:buClr>
                <a:schemeClr val="lt2"/>
              </a:buClr>
              <a:buSzPts val="1100"/>
              <a:buChar char="○"/>
              <a:defRPr>
                <a:solidFill>
                  <a:schemeClr val="lt2"/>
                </a:solidFill>
              </a:defRPr>
            </a:lvl2pPr>
            <a:lvl3pPr indent="-298450" lvl="2" marL="1371600">
              <a:lnSpc>
                <a:spcPct val="115000"/>
              </a:lnSpc>
              <a:spcBef>
                <a:spcPts val="0"/>
              </a:spcBef>
              <a:spcAft>
                <a:spcPts val="0"/>
              </a:spcAft>
              <a:buClr>
                <a:schemeClr val="lt2"/>
              </a:buClr>
              <a:buSzPts val="1100"/>
              <a:buChar char="■"/>
              <a:defRPr>
                <a:solidFill>
                  <a:schemeClr val="lt2"/>
                </a:solidFill>
              </a:defRPr>
            </a:lvl3pPr>
            <a:lvl4pPr indent="-298450" lvl="3" marL="1828800">
              <a:lnSpc>
                <a:spcPct val="115000"/>
              </a:lnSpc>
              <a:spcBef>
                <a:spcPts val="0"/>
              </a:spcBef>
              <a:spcAft>
                <a:spcPts val="0"/>
              </a:spcAft>
              <a:buClr>
                <a:schemeClr val="lt2"/>
              </a:buClr>
              <a:buSzPts val="1100"/>
              <a:buChar char="●"/>
              <a:defRPr>
                <a:solidFill>
                  <a:schemeClr val="lt2"/>
                </a:solidFill>
              </a:defRPr>
            </a:lvl4pPr>
            <a:lvl5pPr indent="-298450" lvl="4" marL="2286000">
              <a:lnSpc>
                <a:spcPct val="115000"/>
              </a:lnSpc>
              <a:spcBef>
                <a:spcPts val="0"/>
              </a:spcBef>
              <a:spcAft>
                <a:spcPts val="0"/>
              </a:spcAft>
              <a:buClr>
                <a:schemeClr val="lt2"/>
              </a:buClr>
              <a:buSzPts val="1100"/>
              <a:buChar char="○"/>
              <a:defRPr>
                <a:solidFill>
                  <a:schemeClr val="lt2"/>
                </a:solidFill>
              </a:defRPr>
            </a:lvl5pPr>
            <a:lvl6pPr indent="-298450" lvl="5" marL="2743200">
              <a:lnSpc>
                <a:spcPct val="115000"/>
              </a:lnSpc>
              <a:spcBef>
                <a:spcPts val="0"/>
              </a:spcBef>
              <a:spcAft>
                <a:spcPts val="0"/>
              </a:spcAft>
              <a:buClr>
                <a:schemeClr val="lt2"/>
              </a:buClr>
              <a:buSzPts val="1100"/>
              <a:buChar char="■"/>
              <a:defRPr>
                <a:solidFill>
                  <a:schemeClr val="lt2"/>
                </a:solidFill>
              </a:defRPr>
            </a:lvl6pPr>
            <a:lvl7pPr indent="-298450" lvl="6" marL="3200400">
              <a:lnSpc>
                <a:spcPct val="115000"/>
              </a:lnSpc>
              <a:spcBef>
                <a:spcPts val="0"/>
              </a:spcBef>
              <a:spcAft>
                <a:spcPts val="0"/>
              </a:spcAft>
              <a:buClr>
                <a:schemeClr val="lt2"/>
              </a:buClr>
              <a:buSzPts val="1100"/>
              <a:buChar char="●"/>
              <a:defRPr>
                <a:solidFill>
                  <a:schemeClr val="lt2"/>
                </a:solidFill>
              </a:defRPr>
            </a:lvl7pPr>
            <a:lvl8pPr indent="-298450" lvl="7" marL="3657600">
              <a:lnSpc>
                <a:spcPct val="115000"/>
              </a:lnSpc>
              <a:spcBef>
                <a:spcPts val="0"/>
              </a:spcBef>
              <a:spcAft>
                <a:spcPts val="0"/>
              </a:spcAft>
              <a:buClr>
                <a:schemeClr val="lt2"/>
              </a:buClr>
              <a:buSzPts val="1100"/>
              <a:buChar char="○"/>
              <a:defRPr>
                <a:solidFill>
                  <a:schemeClr val="lt2"/>
                </a:solidFill>
              </a:defRPr>
            </a:lvl8pPr>
            <a:lvl9pPr indent="-298450" lvl="8" marL="4114800">
              <a:lnSpc>
                <a:spcPct val="115000"/>
              </a:lnSpc>
              <a:spcBef>
                <a:spcPts val="0"/>
              </a:spcBef>
              <a:spcAft>
                <a:spcPts val="0"/>
              </a:spcAft>
              <a:buClr>
                <a:schemeClr val="lt2"/>
              </a:buClr>
              <a:buSzPts val="1100"/>
              <a:buChar char="■"/>
              <a:defRPr>
                <a:solidFill>
                  <a:schemeClr val="lt2"/>
                </a:solidFill>
              </a:defRPr>
            </a:lvl9pPr>
          </a:lstStyle>
          <a:p/>
        </p:txBody>
      </p:sp>
      <p:sp>
        <p:nvSpPr>
          <p:cNvPr id="773" name="Google Shape;773;p84"/>
          <p:cNvSpPr txBox="1"/>
          <p:nvPr>
            <p:ph idx="7" type="subTitle"/>
          </p:nvPr>
        </p:nvSpPr>
        <p:spPr>
          <a:xfrm>
            <a:off x="3551450" y="3864325"/>
            <a:ext cx="1943100" cy="370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400"/>
              <a:buFont typeface="Space Grotesk SemiBold"/>
              <a:buNone/>
              <a:defRPr sz="1400">
                <a:solidFill>
                  <a:schemeClr val="lt1"/>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774" name="Google Shape;774;p84"/>
          <p:cNvSpPr txBox="1"/>
          <p:nvPr>
            <p:ph idx="8" type="body"/>
          </p:nvPr>
        </p:nvSpPr>
        <p:spPr>
          <a:xfrm>
            <a:off x="6415725" y="4260850"/>
            <a:ext cx="1943100" cy="4653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Clr>
                <a:schemeClr val="lt2"/>
              </a:buClr>
              <a:buSzPts val="1100"/>
              <a:buChar char="●"/>
              <a:defRPr>
                <a:solidFill>
                  <a:schemeClr val="lt2"/>
                </a:solidFill>
              </a:defRPr>
            </a:lvl1pPr>
            <a:lvl2pPr indent="-298450" lvl="1" marL="914400">
              <a:lnSpc>
                <a:spcPct val="115000"/>
              </a:lnSpc>
              <a:spcBef>
                <a:spcPts val="0"/>
              </a:spcBef>
              <a:spcAft>
                <a:spcPts val="0"/>
              </a:spcAft>
              <a:buClr>
                <a:schemeClr val="lt2"/>
              </a:buClr>
              <a:buSzPts val="1100"/>
              <a:buChar char="○"/>
              <a:defRPr>
                <a:solidFill>
                  <a:schemeClr val="lt2"/>
                </a:solidFill>
              </a:defRPr>
            </a:lvl2pPr>
            <a:lvl3pPr indent="-298450" lvl="2" marL="1371600">
              <a:lnSpc>
                <a:spcPct val="115000"/>
              </a:lnSpc>
              <a:spcBef>
                <a:spcPts val="0"/>
              </a:spcBef>
              <a:spcAft>
                <a:spcPts val="0"/>
              </a:spcAft>
              <a:buClr>
                <a:schemeClr val="lt2"/>
              </a:buClr>
              <a:buSzPts val="1100"/>
              <a:buChar char="■"/>
              <a:defRPr>
                <a:solidFill>
                  <a:schemeClr val="lt2"/>
                </a:solidFill>
              </a:defRPr>
            </a:lvl3pPr>
            <a:lvl4pPr indent="-298450" lvl="3" marL="1828800">
              <a:lnSpc>
                <a:spcPct val="115000"/>
              </a:lnSpc>
              <a:spcBef>
                <a:spcPts val="0"/>
              </a:spcBef>
              <a:spcAft>
                <a:spcPts val="0"/>
              </a:spcAft>
              <a:buClr>
                <a:schemeClr val="lt2"/>
              </a:buClr>
              <a:buSzPts val="1100"/>
              <a:buChar char="●"/>
              <a:defRPr>
                <a:solidFill>
                  <a:schemeClr val="lt2"/>
                </a:solidFill>
              </a:defRPr>
            </a:lvl4pPr>
            <a:lvl5pPr indent="-298450" lvl="4" marL="2286000">
              <a:lnSpc>
                <a:spcPct val="115000"/>
              </a:lnSpc>
              <a:spcBef>
                <a:spcPts val="0"/>
              </a:spcBef>
              <a:spcAft>
                <a:spcPts val="0"/>
              </a:spcAft>
              <a:buClr>
                <a:schemeClr val="lt2"/>
              </a:buClr>
              <a:buSzPts val="1100"/>
              <a:buChar char="○"/>
              <a:defRPr>
                <a:solidFill>
                  <a:schemeClr val="lt2"/>
                </a:solidFill>
              </a:defRPr>
            </a:lvl5pPr>
            <a:lvl6pPr indent="-298450" lvl="5" marL="2743200">
              <a:lnSpc>
                <a:spcPct val="115000"/>
              </a:lnSpc>
              <a:spcBef>
                <a:spcPts val="0"/>
              </a:spcBef>
              <a:spcAft>
                <a:spcPts val="0"/>
              </a:spcAft>
              <a:buClr>
                <a:schemeClr val="lt2"/>
              </a:buClr>
              <a:buSzPts val="1100"/>
              <a:buChar char="■"/>
              <a:defRPr>
                <a:solidFill>
                  <a:schemeClr val="lt2"/>
                </a:solidFill>
              </a:defRPr>
            </a:lvl6pPr>
            <a:lvl7pPr indent="-298450" lvl="6" marL="3200400">
              <a:lnSpc>
                <a:spcPct val="115000"/>
              </a:lnSpc>
              <a:spcBef>
                <a:spcPts val="0"/>
              </a:spcBef>
              <a:spcAft>
                <a:spcPts val="0"/>
              </a:spcAft>
              <a:buClr>
                <a:schemeClr val="lt2"/>
              </a:buClr>
              <a:buSzPts val="1100"/>
              <a:buChar char="●"/>
              <a:defRPr>
                <a:solidFill>
                  <a:schemeClr val="lt2"/>
                </a:solidFill>
              </a:defRPr>
            </a:lvl7pPr>
            <a:lvl8pPr indent="-298450" lvl="7" marL="3657600">
              <a:lnSpc>
                <a:spcPct val="115000"/>
              </a:lnSpc>
              <a:spcBef>
                <a:spcPts val="0"/>
              </a:spcBef>
              <a:spcAft>
                <a:spcPts val="0"/>
              </a:spcAft>
              <a:buClr>
                <a:schemeClr val="lt2"/>
              </a:buClr>
              <a:buSzPts val="1100"/>
              <a:buChar char="○"/>
              <a:defRPr>
                <a:solidFill>
                  <a:schemeClr val="lt2"/>
                </a:solidFill>
              </a:defRPr>
            </a:lvl8pPr>
            <a:lvl9pPr indent="-298450" lvl="8" marL="4114800">
              <a:lnSpc>
                <a:spcPct val="115000"/>
              </a:lnSpc>
              <a:spcBef>
                <a:spcPts val="0"/>
              </a:spcBef>
              <a:spcAft>
                <a:spcPts val="0"/>
              </a:spcAft>
              <a:buClr>
                <a:schemeClr val="lt2"/>
              </a:buClr>
              <a:buSzPts val="1100"/>
              <a:buChar char="■"/>
              <a:defRPr>
                <a:solidFill>
                  <a:schemeClr val="lt2"/>
                </a:solidFill>
              </a:defRPr>
            </a:lvl9pPr>
          </a:lstStyle>
          <a:p/>
        </p:txBody>
      </p:sp>
      <p:sp>
        <p:nvSpPr>
          <p:cNvPr id="775" name="Google Shape;775;p84"/>
          <p:cNvSpPr txBox="1"/>
          <p:nvPr>
            <p:ph idx="9" type="subTitle"/>
          </p:nvPr>
        </p:nvSpPr>
        <p:spPr>
          <a:xfrm>
            <a:off x="6415725" y="3864325"/>
            <a:ext cx="1943100" cy="370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400"/>
              <a:buFont typeface="Space Grotesk SemiBold"/>
              <a:buNone/>
              <a:defRPr sz="1400">
                <a:solidFill>
                  <a:schemeClr val="lt1"/>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Team Members  slide - v3">
  <p:cSld name="CUSTOM_5_2">
    <p:spTree>
      <p:nvGrpSpPr>
        <p:cNvPr id="776" name="Shape 776"/>
        <p:cNvGrpSpPr/>
        <p:nvPr/>
      </p:nvGrpSpPr>
      <p:grpSpPr>
        <a:xfrm>
          <a:off x="0" y="0"/>
          <a:ext cx="0" cy="0"/>
          <a:chOff x="0" y="0"/>
          <a:chExt cx="0" cy="0"/>
        </a:xfrm>
      </p:grpSpPr>
      <p:sp>
        <p:nvSpPr>
          <p:cNvPr id="777" name="Google Shape;777;p85"/>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778" name="Google Shape;778;p85"/>
          <p:cNvSpPr/>
          <p:nvPr/>
        </p:nvSpPr>
        <p:spPr>
          <a:xfrm>
            <a:off x="566250" y="2463875"/>
            <a:ext cx="2133600" cy="2105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85"/>
          <p:cNvSpPr/>
          <p:nvPr>
            <p:ph idx="2" type="pic"/>
          </p:nvPr>
        </p:nvSpPr>
        <p:spPr>
          <a:xfrm>
            <a:off x="766200" y="1746250"/>
            <a:ext cx="1733700" cy="1733700"/>
          </a:xfrm>
          <a:prstGeom prst="ellipse">
            <a:avLst/>
          </a:prstGeom>
          <a:noFill/>
          <a:ln cap="flat" cmpd="sng" w="19050">
            <a:solidFill>
              <a:schemeClr val="accent5"/>
            </a:solidFill>
            <a:prstDash val="solid"/>
            <a:round/>
            <a:headEnd len="sm" w="sm" type="none"/>
            <a:tailEnd len="sm" w="sm" type="none"/>
          </a:ln>
        </p:spPr>
      </p:sp>
      <p:sp>
        <p:nvSpPr>
          <p:cNvPr id="780" name="Google Shape;780;p85"/>
          <p:cNvSpPr/>
          <p:nvPr/>
        </p:nvSpPr>
        <p:spPr>
          <a:xfrm>
            <a:off x="566250" y="4444775"/>
            <a:ext cx="2133600" cy="12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85"/>
          <p:cNvSpPr txBox="1"/>
          <p:nvPr>
            <p:ph idx="1" type="subTitle"/>
          </p:nvPr>
        </p:nvSpPr>
        <p:spPr>
          <a:xfrm>
            <a:off x="661500" y="3567129"/>
            <a:ext cx="1943100" cy="367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782" name="Google Shape;782;p85"/>
          <p:cNvSpPr/>
          <p:nvPr/>
        </p:nvSpPr>
        <p:spPr>
          <a:xfrm>
            <a:off x="6444150" y="2463875"/>
            <a:ext cx="2133600" cy="2105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85"/>
          <p:cNvSpPr/>
          <p:nvPr>
            <p:ph idx="3" type="pic"/>
          </p:nvPr>
        </p:nvSpPr>
        <p:spPr>
          <a:xfrm>
            <a:off x="6644100" y="1746250"/>
            <a:ext cx="1733700" cy="1733700"/>
          </a:xfrm>
          <a:prstGeom prst="ellipse">
            <a:avLst/>
          </a:prstGeom>
          <a:noFill/>
          <a:ln cap="flat" cmpd="sng" w="19050">
            <a:solidFill>
              <a:schemeClr val="accent5"/>
            </a:solidFill>
            <a:prstDash val="solid"/>
            <a:round/>
            <a:headEnd len="sm" w="sm" type="none"/>
            <a:tailEnd len="sm" w="sm" type="none"/>
          </a:ln>
        </p:spPr>
      </p:sp>
      <p:sp>
        <p:nvSpPr>
          <p:cNvPr id="784" name="Google Shape;784;p85"/>
          <p:cNvSpPr/>
          <p:nvPr/>
        </p:nvSpPr>
        <p:spPr>
          <a:xfrm>
            <a:off x="6444150" y="4444775"/>
            <a:ext cx="2133600" cy="12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85"/>
          <p:cNvSpPr txBox="1"/>
          <p:nvPr>
            <p:ph idx="4" type="subTitle"/>
          </p:nvPr>
        </p:nvSpPr>
        <p:spPr>
          <a:xfrm>
            <a:off x="6539400" y="3566980"/>
            <a:ext cx="1943100" cy="367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786" name="Google Shape;786;p85"/>
          <p:cNvSpPr/>
          <p:nvPr/>
        </p:nvSpPr>
        <p:spPr>
          <a:xfrm>
            <a:off x="3552825" y="2463875"/>
            <a:ext cx="2133600" cy="2105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85"/>
          <p:cNvSpPr/>
          <p:nvPr>
            <p:ph idx="5" type="pic"/>
          </p:nvPr>
        </p:nvSpPr>
        <p:spPr>
          <a:xfrm>
            <a:off x="3752775" y="1746250"/>
            <a:ext cx="1733700" cy="1733700"/>
          </a:xfrm>
          <a:prstGeom prst="ellipse">
            <a:avLst/>
          </a:prstGeom>
          <a:noFill/>
          <a:ln cap="flat" cmpd="sng" w="19050">
            <a:solidFill>
              <a:schemeClr val="accent5"/>
            </a:solidFill>
            <a:prstDash val="solid"/>
            <a:round/>
            <a:headEnd len="sm" w="sm" type="none"/>
            <a:tailEnd len="sm" w="sm" type="none"/>
          </a:ln>
        </p:spPr>
      </p:sp>
      <p:sp>
        <p:nvSpPr>
          <p:cNvPr id="788" name="Google Shape;788;p85"/>
          <p:cNvSpPr/>
          <p:nvPr/>
        </p:nvSpPr>
        <p:spPr>
          <a:xfrm>
            <a:off x="3552825" y="4444775"/>
            <a:ext cx="2133600" cy="1242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85"/>
          <p:cNvSpPr txBox="1"/>
          <p:nvPr>
            <p:ph idx="6" type="subTitle"/>
          </p:nvPr>
        </p:nvSpPr>
        <p:spPr>
          <a:xfrm>
            <a:off x="3648075" y="3566979"/>
            <a:ext cx="1943100" cy="367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790" name="Google Shape;790;p85"/>
          <p:cNvSpPr txBox="1"/>
          <p:nvPr>
            <p:ph idx="7" type="body"/>
          </p:nvPr>
        </p:nvSpPr>
        <p:spPr>
          <a:xfrm>
            <a:off x="661500" y="3934480"/>
            <a:ext cx="1943100" cy="4851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Clr>
                <a:schemeClr val="dk1"/>
              </a:buClr>
              <a:buSzPts val="1100"/>
              <a:buChar char="●"/>
              <a:defRPr>
                <a:solidFill>
                  <a:schemeClr val="dk1"/>
                </a:solidFill>
              </a:defRPr>
            </a:lvl1pPr>
            <a:lvl2pPr indent="-298450" lvl="1" marL="914400">
              <a:lnSpc>
                <a:spcPct val="115000"/>
              </a:lnSpc>
              <a:spcBef>
                <a:spcPts val="0"/>
              </a:spcBef>
              <a:spcAft>
                <a:spcPts val="0"/>
              </a:spcAft>
              <a:buClr>
                <a:schemeClr val="dk1"/>
              </a:buClr>
              <a:buSzPts val="1100"/>
              <a:buChar char="○"/>
              <a:defRPr>
                <a:solidFill>
                  <a:schemeClr val="dk1"/>
                </a:solidFill>
              </a:defRPr>
            </a:lvl2pPr>
            <a:lvl3pPr indent="-298450" lvl="2" marL="1371600">
              <a:lnSpc>
                <a:spcPct val="115000"/>
              </a:lnSpc>
              <a:spcBef>
                <a:spcPts val="0"/>
              </a:spcBef>
              <a:spcAft>
                <a:spcPts val="0"/>
              </a:spcAft>
              <a:buClr>
                <a:schemeClr val="dk1"/>
              </a:buClr>
              <a:buSzPts val="1100"/>
              <a:buChar char="■"/>
              <a:defRPr>
                <a:solidFill>
                  <a:schemeClr val="dk1"/>
                </a:solidFill>
              </a:defRPr>
            </a:lvl3pPr>
            <a:lvl4pPr indent="-298450" lvl="3" marL="1828800">
              <a:lnSpc>
                <a:spcPct val="115000"/>
              </a:lnSpc>
              <a:spcBef>
                <a:spcPts val="0"/>
              </a:spcBef>
              <a:spcAft>
                <a:spcPts val="0"/>
              </a:spcAft>
              <a:buClr>
                <a:schemeClr val="dk1"/>
              </a:buClr>
              <a:buSzPts val="1100"/>
              <a:buChar char="●"/>
              <a:defRPr>
                <a:solidFill>
                  <a:schemeClr val="dk1"/>
                </a:solidFill>
              </a:defRPr>
            </a:lvl4pPr>
            <a:lvl5pPr indent="-298450" lvl="4" marL="2286000">
              <a:lnSpc>
                <a:spcPct val="115000"/>
              </a:lnSpc>
              <a:spcBef>
                <a:spcPts val="0"/>
              </a:spcBef>
              <a:spcAft>
                <a:spcPts val="0"/>
              </a:spcAft>
              <a:buClr>
                <a:schemeClr val="dk1"/>
              </a:buClr>
              <a:buSzPts val="1100"/>
              <a:buChar char="○"/>
              <a:defRPr>
                <a:solidFill>
                  <a:schemeClr val="dk1"/>
                </a:solidFill>
              </a:defRPr>
            </a:lvl5pPr>
            <a:lvl6pPr indent="-298450" lvl="5" marL="2743200">
              <a:lnSpc>
                <a:spcPct val="115000"/>
              </a:lnSpc>
              <a:spcBef>
                <a:spcPts val="0"/>
              </a:spcBef>
              <a:spcAft>
                <a:spcPts val="0"/>
              </a:spcAft>
              <a:buClr>
                <a:schemeClr val="dk1"/>
              </a:buClr>
              <a:buSzPts val="1100"/>
              <a:buChar char="■"/>
              <a:defRPr>
                <a:solidFill>
                  <a:schemeClr val="dk1"/>
                </a:solidFill>
              </a:defRPr>
            </a:lvl6pPr>
            <a:lvl7pPr indent="-298450" lvl="6" marL="3200400">
              <a:lnSpc>
                <a:spcPct val="115000"/>
              </a:lnSpc>
              <a:spcBef>
                <a:spcPts val="0"/>
              </a:spcBef>
              <a:spcAft>
                <a:spcPts val="0"/>
              </a:spcAft>
              <a:buClr>
                <a:schemeClr val="dk1"/>
              </a:buClr>
              <a:buSzPts val="1100"/>
              <a:buChar char="●"/>
              <a:defRPr>
                <a:solidFill>
                  <a:schemeClr val="dk1"/>
                </a:solidFill>
              </a:defRPr>
            </a:lvl7pPr>
            <a:lvl8pPr indent="-298450" lvl="7" marL="3657600">
              <a:lnSpc>
                <a:spcPct val="115000"/>
              </a:lnSpc>
              <a:spcBef>
                <a:spcPts val="0"/>
              </a:spcBef>
              <a:spcAft>
                <a:spcPts val="0"/>
              </a:spcAft>
              <a:buClr>
                <a:schemeClr val="dk1"/>
              </a:buClr>
              <a:buSzPts val="1100"/>
              <a:buChar char="○"/>
              <a:defRPr>
                <a:solidFill>
                  <a:schemeClr val="dk1"/>
                </a:solidFill>
              </a:defRPr>
            </a:lvl8pPr>
            <a:lvl9pPr indent="-298450" lvl="8" marL="4114800">
              <a:lnSpc>
                <a:spcPct val="115000"/>
              </a:lnSpc>
              <a:spcBef>
                <a:spcPts val="0"/>
              </a:spcBef>
              <a:spcAft>
                <a:spcPts val="0"/>
              </a:spcAft>
              <a:buClr>
                <a:schemeClr val="dk1"/>
              </a:buClr>
              <a:buSzPts val="1100"/>
              <a:buChar char="■"/>
              <a:defRPr>
                <a:solidFill>
                  <a:schemeClr val="dk1"/>
                </a:solidFill>
              </a:defRPr>
            </a:lvl9pPr>
          </a:lstStyle>
          <a:p/>
        </p:txBody>
      </p:sp>
      <p:sp>
        <p:nvSpPr>
          <p:cNvPr id="791" name="Google Shape;791;p85"/>
          <p:cNvSpPr txBox="1"/>
          <p:nvPr>
            <p:ph idx="8" type="body"/>
          </p:nvPr>
        </p:nvSpPr>
        <p:spPr>
          <a:xfrm>
            <a:off x="6539400" y="3934480"/>
            <a:ext cx="1943100" cy="4851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Clr>
                <a:schemeClr val="dk1"/>
              </a:buClr>
              <a:buSzPts val="1100"/>
              <a:buChar char="●"/>
              <a:defRPr>
                <a:solidFill>
                  <a:schemeClr val="dk1"/>
                </a:solidFill>
              </a:defRPr>
            </a:lvl1pPr>
            <a:lvl2pPr indent="-298450" lvl="1" marL="914400">
              <a:lnSpc>
                <a:spcPct val="115000"/>
              </a:lnSpc>
              <a:spcBef>
                <a:spcPts val="0"/>
              </a:spcBef>
              <a:spcAft>
                <a:spcPts val="0"/>
              </a:spcAft>
              <a:buClr>
                <a:schemeClr val="dk1"/>
              </a:buClr>
              <a:buSzPts val="1100"/>
              <a:buChar char="○"/>
              <a:defRPr>
                <a:solidFill>
                  <a:schemeClr val="dk1"/>
                </a:solidFill>
              </a:defRPr>
            </a:lvl2pPr>
            <a:lvl3pPr indent="-298450" lvl="2" marL="1371600">
              <a:lnSpc>
                <a:spcPct val="115000"/>
              </a:lnSpc>
              <a:spcBef>
                <a:spcPts val="0"/>
              </a:spcBef>
              <a:spcAft>
                <a:spcPts val="0"/>
              </a:spcAft>
              <a:buClr>
                <a:schemeClr val="dk1"/>
              </a:buClr>
              <a:buSzPts val="1100"/>
              <a:buChar char="■"/>
              <a:defRPr>
                <a:solidFill>
                  <a:schemeClr val="dk1"/>
                </a:solidFill>
              </a:defRPr>
            </a:lvl3pPr>
            <a:lvl4pPr indent="-298450" lvl="3" marL="1828800">
              <a:lnSpc>
                <a:spcPct val="115000"/>
              </a:lnSpc>
              <a:spcBef>
                <a:spcPts val="0"/>
              </a:spcBef>
              <a:spcAft>
                <a:spcPts val="0"/>
              </a:spcAft>
              <a:buClr>
                <a:schemeClr val="dk1"/>
              </a:buClr>
              <a:buSzPts val="1100"/>
              <a:buChar char="●"/>
              <a:defRPr>
                <a:solidFill>
                  <a:schemeClr val="dk1"/>
                </a:solidFill>
              </a:defRPr>
            </a:lvl4pPr>
            <a:lvl5pPr indent="-298450" lvl="4" marL="2286000">
              <a:lnSpc>
                <a:spcPct val="115000"/>
              </a:lnSpc>
              <a:spcBef>
                <a:spcPts val="0"/>
              </a:spcBef>
              <a:spcAft>
                <a:spcPts val="0"/>
              </a:spcAft>
              <a:buClr>
                <a:schemeClr val="dk1"/>
              </a:buClr>
              <a:buSzPts val="1100"/>
              <a:buChar char="○"/>
              <a:defRPr>
                <a:solidFill>
                  <a:schemeClr val="dk1"/>
                </a:solidFill>
              </a:defRPr>
            </a:lvl5pPr>
            <a:lvl6pPr indent="-298450" lvl="5" marL="2743200">
              <a:lnSpc>
                <a:spcPct val="115000"/>
              </a:lnSpc>
              <a:spcBef>
                <a:spcPts val="0"/>
              </a:spcBef>
              <a:spcAft>
                <a:spcPts val="0"/>
              </a:spcAft>
              <a:buClr>
                <a:schemeClr val="dk1"/>
              </a:buClr>
              <a:buSzPts val="1100"/>
              <a:buChar char="■"/>
              <a:defRPr>
                <a:solidFill>
                  <a:schemeClr val="dk1"/>
                </a:solidFill>
              </a:defRPr>
            </a:lvl6pPr>
            <a:lvl7pPr indent="-298450" lvl="6" marL="3200400">
              <a:lnSpc>
                <a:spcPct val="115000"/>
              </a:lnSpc>
              <a:spcBef>
                <a:spcPts val="0"/>
              </a:spcBef>
              <a:spcAft>
                <a:spcPts val="0"/>
              </a:spcAft>
              <a:buClr>
                <a:schemeClr val="dk1"/>
              </a:buClr>
              <a:buSzPts val="1100"/>
              <a:buChar char="●"/>
              <a:defRPr>
                <a:solidFill>
                  <a:schemeClr val="dk1"/>
                </a:solidFill>
              </a:defRPr>
            </a:lvl7pPr>
            <a:lvl8pPr indent="-298450" lvl="7" marL="3657600">
              <a:lnSpc>
                <a:spcPct val="115000"/>
              </a:lnSpc>
              <a:spcBef>
                <a:spcPts val="0"/>
              </a:spcBef>
              <a:spcAft>
                <a:spcPts val="0"/>
              </a:spcAft>
              <a:buClr>
                <a:schemeClr val="dk1"/>
              </a:buClr>
              <a:buSzPts val="1100"/>
              <a:buChar char="○"/>
              <a:defRPr>
                <a:solidFill>
                  <a:schemeClr val="dk1"/>
                </a:solidFill>
              </a:defRPr>
            </a:lvl8pPr>
            <a:lvl9pPr indent="-298450" lvl="8" marL="4114800">
              <a:lnSpc>
                <a:spcPct val="115000"/>
              </a:lnSpc>
              <a:spcBef>
                <a:spcPts val="0"/>
              </a:spcBef>
              <a:spcAft>
                <a:spcPts val="0"/>
              </a:spcAft>
              <a:buClr>
                <a:schemeClr val="dk1"/>
              </a:buClr>
              <a:buSzPts val="1100"/>
              <a:buChar char="■"/>
              <a:defRPr>
                <a:solidFill>
                  <a:schemeClr val="dk1"/>
                </a:solidFill>
              </a:defRPr>
            </a:lvl9pPr>
          </a:lstStyle>
          <a:p/>
        </p:txBody>
      </p:sp>
      <p:sp>
        <p:nvSpPr>
          <p:cNvPr id="792" name="Google Shape;792;p85"/>
          <p:cNvSpPr txBox="1"/>
          <p:nvPr>
            <p:ph idx="9" type="body"/>
          </p:nvPr>
        </p:nvSpPr>
        <p:spPr>
          <a:xfrm>
            <a:off x="3648075" y="3934480"/>
            <a:ext cx="1943100" cy="485100"/>
          </a:xfrm>
          <a:prstGeom prst="rect">
            <a:avLst/>
          </a:prstGeom>
        </p:spPr>
        <p:txBody>
          <a:bodyPr anchorCtr="0" anchor="ctr" bIns="91425" lIns="91425" spcFirstLastPara="1" rIns="91425" wrap="square" tIns="91425">
            <a:normAutofit/>
          </a:bodyPr>
          <a:lstStyle>
            <a:lvl1pPr indent="-298450" lvl="0" marL="457200">
              <a:lnSpc>
                <a:spcPct val="115000"/>
              </a:lnSpc>
              <a:spcBef>
                <a:spcPts val="0"/>
              </a:spcBef>
              <a:spcAft>
                <a:spcPts val="0"/>
              </a:spcAft>
              <a:buClr>
                <a:schemeClr val="dk1"/>
              </a:buClr>
              <a:buSzPts val="1100"/>
              <a:buChar char="●"/>
              <a:defRPr>
                <a:solidFill>
                  <a:schemeClr val="dk1"/>
                </a:solidFill>
              </a:defRPr>
            </a:lvl1pPr>
            <a:lvl2pPr indent="-298450" lvl="1" marL="914400">
              <a:lnSpc>
                <a:spcPct val="115000"/>
              </a:lnSpc>
              <a:spcBef>
                <a:spcPts val="0"/>
              </a:spcBef>
              <a:spcAft>
                <a:spcPts val="0"/>
              </a:spcAft>
              <a:buClr>
                <a:schemeClr val="dk1"/>
              </a:buClr>
              <a:buSzPts val="1100"/>
              <a:buChar char="○"/>
              <a:defRPr>
                <a:solidFill>
                  <a:schemeClr val="dk1"/>
                </a:solidFill>
              </a:defRPr>
            </a:lvl2pPr>
            <a:lvl3pPr indent="-298450" lvl="2" marL="1371600">
              <a:lnSpc>
                <a:spcPct val="115000"/>
              </a:lnSpc>
              <a:spcBef>
                <a:spcPts val="0"/>
              </a:spcBef>
              <a:spcAft>
                <a:spcPts val="0"/>
              </a:spcAft>
              <a:buClr>
                <a:schemeClr val="dk1"/>
              </a:buClr>
              <a:buSzPts val="1100"/>
              <a:buChar char="■"/>
              <a:defRPr>
                <a:solidFill>
                  <a:schemeClr val="dk1"/>
                </a:solidFill>
              </a:defRPr>
            </a:lvl3pPr>
            <a:lvl4pPr indent="-298450" lvl="3" marL="1828800">
              <a:lnSpc>
                <a:spcPct val="115000"/>
              </a:lnSpc>
              <a:spcBef>
                <a:spcPts val="0"/>
              </a:spcBef>
              <a:spcAft>
                <a:spcPts val="0"/>
              </a:spcAft>
              <a:buClr>
                <a:schemeClr val="dk1"/>
              </a:buClr>
              <a:buSzPts val="1100"/>
              <a:buChar char="●"/>
              <a:defRPr>
                <a:solidFill>
                  <a:schemeClr val="dk1"/>
                </a:solidFill>
              </a:defRPr>
            </a:lvl4pPr>
            <a:lvl5pPr indent="-298450" lvl="4" marL="2286000">
              <a:lnSpc>
                <a:spcPct val="115000"/>
              </a:lnSpc>
              <a:spcBef>
                <a:spcPts val="0"/>
              </a:spcBef>
              <a:spcAft>
                <a:spcPts val="0"/>
              </a:spcAft>
              <a:buClr>
                <a:schemeClr val="dk1"/>
              </a:buClr>
              <a:buSzPts val="1100"/>
              <a:buChar char="○"/>
              <a:defRPr>
                <a:solidFill>
                  <a:schemeClr val="dk1"/>
                </a:solidFill>
              </a:defRPr>
            </a:lvl5pPr>
            <a:lvl6pPr indent="-298450" lvl="5" marL="2743200">
              <a:lnSpc>
                <a:spcPct val="115000"/>
              </a:lnSpc>
              <a:spcBef>
                <a:spcPts val="0"/>
              </a:spcBef>
              <a:spcAft>
                <a:spcPts val="0"/>
              </a:spcAft>
              <a:buClr>
                <a:schemeClr val="dk1"/>
              </a:buClr>
              <a:buSzPts val="1100"/>
              <a:buChar char="■"/>
              <a:defRPr>
                <a:solidFill>
                  <a:schemeClr val="dk1"/>
                </a:solidFill>
              </a:defRPr>
            </a:lvl6pPr>
            <a:lvl7pPr indent="-298450" lvl="6" marL="3200400">
              <a:lnSpc>
                <a:spcPct val="115000"/>
              </a:lnSpc>
              <a:spcBef>
                <a:spcPts val="0"/>
              </a:spcBef>
              <a:spcAft>
                <a:spcPts val="0"/>
              </a:spcAft>
              <a:buClr>
                <a:schemeClr val="dk1"/>
              </a:buClr>
              <a:buSzPts val="1100"/>
              <a:buChar char="●"/>
              <a:defRPr>
                <a:solidFill>
                  <a:schemeClr val="dk1"/>
                </a:solidFill>
              </a:defRPr>
            </a:lvl7pPr>
            <a:lvl8pPr indent="-298450" lvl="7" marL="3657600">
              <a:lnSpc>
                <a:spcPct val="115000"/>
              </a:lnSpc>
              <a:spcBef>
                <a:spcPts val="0"/>
              </a:spcBef>
              <a:spcAft>
                <a:spcPts val="0"/>
              </a:spcAft>
              <a:buClr>
                <a:schemeClr val="dk1"/>
              </a:buClr>
              <a:buSzPts val="1100"/>
              <a:buChar char="○"/>
              <a:defRPr>
                <a:solidFill>
                  <a:schemeClr val="dk1"/>
                </a:solidFill>
              </a:defRPr>
            </a:lvl8pPr>
            <a:lvl9pPr indent="-298450" lvl="8" marL="4114800">
              <a:lnSpc>
                <a:spcPct val="115000"/>
              </a:lnSpc>
              <a:spcBef>
                <a:spcPts val="0"/>
              </a:spcBef>
              <a:spcAft>
                <a:spcPts val="0"/>
              </a:spcAft>
              <a:buClr>
                <a:schemeClr val="dk1"/>
              </a:buClr>
              <a:buSzPts val="1100"/>
              <a:buChar char="■"/>
              <a:defRPr>
                <a:solidFill>
                  <a:schemeClr val="dk1"/>
                </a:solidFil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Team Members  slide - v1">
  <p:cSld name="CUSTOM_6">
    <p:spTree>
      <p:nvGrpSpPr>
        <p:cNvPr id="793" name="Shape 793"/>
        <p:cNvGrpSpPr/>
        <p:nvPr/>
      </p:nvGrpSpPr>
      <p:grpSpPr>
        <a:xfrm>
          <a:off x="0" y="0"/>
          <a:ext cx="0" cy="0"/>
          <a:chOff x="0" y="0"/>
          <a:chExt cx="0" cy="0"/>
        </a:xfrm>
      </p:grpSpPr>
      <p:sp>
        <p:nvSpPr>
          <p:cNvPr id="794" name="Google Shape;794;p86"/>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795" name="Google Shape;795;p86"/>
          <p:cNvSpPr/>
          <p:nvPr/>
        </p:nvSpPr>
        <p:spPr>
          <a:xfrm>
            <a:off x="563025" y="2917825"/>
            <a:ext cx="1657500" cy="1684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86"/>
          <p:cNvSpPr/>
          <p:nvPr/>
        </p:nvSpPr>
        <p:spPr>
          <a:xfrm>
            <a:off x="563025" y="2098675"/>
            <a:ext cx="1657500" cy="1657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97" name="Google Shape;797;p86"/>
          <p:cNvSpPr/>
          <p:nvPr>
            <p:ph idx="2" type="pic"/>
          </p:nvPr>
        </p:nvSpPr>
        <p:spPr>
          <a:xfrm>
            <a:off x="663075" y="2198725"/>
            <a:ext cx="1457400" cy="1457400"/>
          </a:xfrm>
          <a:prstGeom prst="ellipse">
            <a:avLst/>
          </a:prstGeom>
          <a:noFill/>
          <a:ln>
            <a:noFill/>
          </a:ln>
        </p:spPr>
      </p:sp>
      <p:sp>
        <p:nvSpPr>
          <p:cNvPr id="798" name="Google Shape;798;p86"/>
          <p:cNvSpPr txBox="1"/>
          <p:nvPr>
            <p:ph idx="1" type="body"/>
          </p:nvPr>
        </p:nvSpPr>
        <p:spPr>
          <a:xfrm>
            <a:off x="563113" y="4123300"/>
            <a:ext cx="1657500" cy="4794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Clr>
                <a:schemeClr val="lt2"/>
              </a:buClr>
              <a:buSzPts val="1100"/>
              <a:buChar char="●"/>
              <a:defRPr>
                <a:solidFill>
                  <a:schemeClr val="lt2"/>
                </a:solidFill>
              </a:defRPr>
            </a:lvl1pPr>
            <a:lvl2pPr indent="-298450" lvl="1" marL="914400">
              <a:lnSpc>
                <a:spcPct val="115000"/>
              </a:lnSpc>
              <a:spcBef>
                <a:spcPts val="0"/>
              </a:spcBef>
              <a:spcAft>
                <a:spcPts val="0"/>
              </a:spcAft>
              <a:buClr>
                <a:schemeClr val="lt2"/>
              </a:buClr>
              <a:buSzPts val="1100"/>
              <a:buChar char="○"/>
              <a:defRPr>
                <a:solidFill>
                  <a:schemeClr val="lt2"/>
                </a:solidFill>
              </a:defRPr>
            </a:lvl2pPr>
            <a:lvl3pPr indent="-298450" lvl="2" marL="1371600">
              <a:lnSpc>
                <a:spcPct val="115000"/>
              </a:lnSpc>
              <a:spcBef>
                <a:spcPts val="0"/>
              </a:spcBef>
              <a:spcAft>
                <a:spcPts val="0"/>
              </a:spcAft>
              <a:buClr>
                <a:schemeClr val="lt2"/>
              </a:buClr>
              <a:buSzPts val="1100"/>
              <a:buChar char="■"/>
              <a:defRPr>
                <a:solidFill>
                  <a:schemeClr val="lt2"/>
                </a:solidFill>
              </a:defRPr>
            </a:lvl3pPr>
            <a:lvl4pPr indent="-298450" lvl="3" marL="1828800">
              <a:lnSpc>
                <a:spcPct val="115000"/>
              </a:lnSpc>
              <a:spcBef>
                <a:spcPts val="0"/>
              </a:spcBef>
              <a:spcAft>
                <a:spcPts val="0"/>
              </a:spcAft>
              <a:buClr>
                <a:schemeClr val="lt2"/>
              </a:buClr>
              <a:buSzPts val="1100"/>
              <a:buChar char="●"/>
              <a:defRPr>
                <a:solidFill>
                  <a:schemeClr val="lt2"/>
                </a:solidFill>
              </a:defRPr>
            </a:lvl4pPr>
            <a:lvl5pPr indent="-298450" lvl="4" marL="2286000">
              <a:lnSpc>
                <a:spcPct val="115000"/>
              </a:lnSpc>
              <a:spcBef>
                <a:spcPts val="0"/>
              </a:spcBef>
              <a:spcAft>
                <a:spcPts val="0"/>
              </a:spcAft>
              <a:buClr>
                <a:schemeClr val="lt2"/>
              </a:buClr>
              <a:buSzPts val="1100"/>
              <a:buChar char="○"/>
              <a:defRPr>
                <a:solidFill>
                  <a:schemeClr val="lt2"/>
                </a:solidFill>
              </a:defRPr>
            </a:lvl5pPr>
            <a:lvl6pPr indent="-298450" lvl="5" marL="2743200">
              <a:lnSpc>
                <a:spcPct val="115000"/>
              </a:lnSpc>
              <a:spcBef>
                <a:spcPts val="0"/>
              </a:spcBef>
              <a:spcAft>
                <a:spcPts val="0"/>
              </a:spcAft>
              <a:buClr>
                <a:schemeClr val="lt2"/>
              </a:buClr>
              <a:buSzPts val="1100"/>
              <a:buChar char="■"/>
              <a:defRPr>
                <a:solidFill>
                  <a:schemeClr val="lt2"/>
                </a:solidFill>
              </a:defRPr>
            </a:lvl6pPr>
            <a:lvl7pPr indent="-298450" lvl="6" marL="3200400">
              <a:lnSpc>
                <a:spcPct val="115000"/>
              </a:lnSpc>
              <a:spcBef>
                <a:spcPts val="0"/>
              </a:spcBef>
              <a:spcAft>
                <a:spcPts val="0"/>
              </a:spcAft>
              <a:buClr>
                <a:schemeClr val="lt2"/>
              </a:buClr>
              <a:buSzPts val="1100"/>
              <a:buChar char="●"/>
              <a:defRPr>
                <a:solidFill>
                  <a:schemeClr val="lt2"/>
                </a:solidFill>
              </a:defRPr>
            </a:lvl7pPr>
            <a:lvl8pPr indent="-298450" lvl="7" marL="3657600">
              <a:lnSpc>
                <a:spcPct val="115000"/>
              </a:lnSpc>
              <a:spcBef>
                <a:spcPts val="0"/>
              </a:spcBef>
              <a:spcAft>
                <a:spcPts val="0"/>
              </a:spcAft>
              <a:buClr>
                <a:schemeClr val="lt2"/>
              </a:buClr>
              <a:buSzPts val="1100"/>
              <a:buChar char="○"/>
              <a:defRPr>
                <a:solidFill>
                  <a:schemeClr val="lt2"/>
                </a:solidFill>
              </a:defRPr>
            </a:lvl8pPr>
            <a:lvl9pPr indent="-298450" lvl="8" marL="4114800">
              <a:lnSpc>
                <a:spcPct val="115000"/>
              </a:lnSpc>
              <a:spcBef>
                <a:spcPts val="0"/>
              </a:spcBef>
              <a:spcAft>
                <a:spcPts val="0"/>
              </a:spcAft>
              <a:buClr>
                <a:schemeClr val="lt2"/>
              </a:buClr>
              <a:buSzPts val="1100"/>
              <a:buChar char="■"/>
              <a:defRPr>
                <a:solidFill>
                  <a:schemeClr val="lt2"/>
                </a:solidFill>
              </a:defRPr>
            </a:lvl9pPr>
          </a:lstStyle>
          <a:p/>
        </p:txBody>
      </p:sp>
      <p:sp>
        <p:nvSpPr>
          <p:cNvPr id="799" name="Google Shape;799;p86"/>
          <p:cNvSpPr txBox="1"/>
          <p:nvPr>
            <p:ph idx="3" type="subTitle"/>
          </p:nvPr>
        </p:nvSpPr>
        <p:spPr>
          <a:xfrm>
            <a:off x="563025" y="3656125"/>
            <a:ext cx="1657500" cy="396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400"/>
              <a:buFont typeface="Space Grotesk SemiBold"/>
              <a:buNone/>
              <a:defRPr sz="1400">
                <a:solidFill>
                  <a:schemeClr val="lt1"/>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9pPr>
          </a:lstStyle>
          <a:p/>
        </p:txBody>
      </p:sp>
      <p:sp>
        <p:nvSpPr>
          <p:cNvPr id="800" name="Google Shape;800;p86"/>
          <p:cNvSpPr/>
          <p:nvPr/>
        </p:nvSpPr>
        <p:spPr>
          <a:xfrm>
            <a:off x="2690538" y="2165350"/>
            <a:ext cx="1657500" cy="1677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01" name="Google Shape;801;p86"/>
          <p:cNvSpPr/>
          <p:nvPr/>
        </p:nvSpPr>
        <p:spPr>
          <a:xfrm>
            <a:off x="2690538" y="1346200"/>
            <a:ext cx="1657500" cy="1657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86"/>
          <p:cNvSpPr/>
          <p:nvPr>
            <p:ph idx="4" type="pic"/>
          </p:nvPr>
        </p:nvSpPr>
        <p:spPr>
          <a:xfrm>
            <a:off x="2790588" y="1446250"/>
            <a:ext cx="1457400" cy="1457400"/>
          </a:xfrm>
          <a:prstGeom prst="ellipse">
            <a:avLst/>
          </a:prstGeom>
          <a:noFill/>
          <a:ln>
            <a:noFill/>
          </a:ln>
        </p:spPr>
      </p:sp>
      <p:sp>
        <p:nvSpPr>
          <p:cNvPr id="803" name="Google Shape;803;p86"/>
          <p:cNvSpPr/>
          <p:nvPr/>
        </p:nvSpPr>
        <p:spPr>
          <a:xfrm>
            <a:off x="4817325" y="2917825"/>
            <a:ext cx="1657500" cy="1685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86"/>
          <p:cNvSpPr/>
          <p:nvPr/>
        </p:nvSpPr>
        <p:spPr>
          <a:xfrm>
            <a:off x="4817325" y="2098675"/>
            <a:ext cx="1657500" cy="1657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86"/>
          <p:cNvSpPr/>
          <p:nvPr>
            <p:ph idx="5" type="pic"/>
          </p:nvPr>
        </p:nvSpPr>
        <p:spPr>
          <a:xfrm>
            <a:off x="4917375" y="2198725"/>
            <a:ext cx="1457400" cy="1457400"/>
          </a:xfrm>
          <a:prstGeom prst="ellipse">
            <a:avLst/>
          </a:prstGeom>
          <a:noFill/>
          <a:ln>
            <a:noFill/>
          </a:ln>
        </p:spPr>
      </p:sp>
      <p:sp>
        <p:nvSpPr>
          <p:cNvPr id="806" name="Google Shape;806;p86"/>
          <p:cNvSpPr/>
          <p:nvPr/>
        </p:nvSpPr>
        <p:spPr>
          <a:xfrm>
            <a:off x="6944100" y="2165350"/>
            <a:ext cx="1657500" cy="1677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86"/>
          <p:cNvSpPr/>
          <p:nvPr/>
        </p:nvSpPr>
        <p:spPr>
          <a:xfrm>
            <a:off x="6944100" y="1346200"/>
            <a:ext cx="1657500" cy="1657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86"/>
          <p:cNvSpPr/>
          <p:nvPr>
            <p:ph idx="6" type="pic"/>
          </p:nvPr>
        </p:nvSpPr>
        <p:spPr>
          <a:xfrm>
            <a:off x="7044150" y="1446250"/>
            <a:ext cx="1457400" cy="1457400"/>
          </a:xfrm>
          <a:prstGeom prst="ellipse">
            <a:avLst/>
          </a:prstGeom>
          <a:noFill/>
          <a:ln>
            <a:noFill/>
          </a:ln>
        </p:spPr>
      </p:sp>
      <p:sp>
        <p:nvSpPr>
          <p:cNvPr id="809" name="Google Shape;809;p86"/>
          <p:cNvSpPr/>
          <p:nvPr/>
        </p:nvSpPr>
        <p:spPr>
          <a:xfrm>
            <a:off x="553500" y="4716487"/>
            <a:ext cx="1657500" cy="174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86"/>
          <p:cNvSpPr/>
          <p:nvPr/>
        </p:nvSpPr>
        <p:spPr>
          <a:xfrm>
            <a:off x="2690175" y="3964738"/>
            <a:ext cx="1657500" cy="174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86"/>
          <p:cNvSpPr/>
          <p:nvPr/>
        </p:nvSpPr>
        <p:spPr>
          <a:xfrm>
            <a:off x="4817325" y="4716530"/>
            <a:ext cx="1657500" cy="174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86"/>
          <p:cNvSpPr/>
          <p:nvPr/>
        </p:nvSpPr>
        <p:spPr>
          <a:xfrm>
            <a:off x="6944475" y="3964884"/>
            <a:ext cx="1657500" cy="174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86"/>
          <p:cNvSpPr txBox="1"/>
          <p:nvPr>
            <p:ph idx="7" type="body"/>
          </p:nvPr>
        </p:nvSpPr>
        <p:spPr>
          <a:xfrm>
            <a:off x="2690263" y="3370825"/>
            <a:ext cx="1657500" cy="4794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Clr>
                <a:schemeClr val="lt2"/>
              </a:buClr>
              <a:buSzPts val="1100"/>
              <a:buChar char="●"/>
              <a:defRPr>
                <a:solidFill>
                  <a:schemeClr val="lt2"/>
                </a:solidFill>
              </a:defRPr>
            </a:lvl1pPr>
            <a:lvl2pPr indent="-298450" lvl="1" marL="914400">
              <a:lnSpc>
                <a:spcPct val="115000"/>
              </a:lnSpc>
              <a:spcBef>
                <a:spcPts val="0"/>
              </a:spcBef>
              <a:spcAft>
                <a:spcPts val="0"/>
              </a:spcAft>
              <a:buClr>
                <a:schemeClr val="lt2"/>
              </a:buClr>
              <a:buSzPts val="1100"/>
              <a:buChar char="○"/>
              <a:defRPr>
                <a:solidFill>
                  <a:schemeClr val="lt2"/>
                </a:solidFill>
              </a:defRPr>
            </a:lvl2pPr>
            <a:lvl3pPr indent="-298450" lvl="2" marL="1371600">
              <a:lnSpc>
                <a:spcPct val="115000"/>
              </a:lnSpc>
              <a:spcBef>
                <a:spcPts val="0"/>
              </a:spcBef>
              <a:spcAft>
                <a:spcPts val="0"/>
              </a:spcAft>
              <a:buClr>
                <a:schemeClr val="lt2"/>
              </a:buClr>
              <a:buSzPts val="1100"/>
              <a:buChar char="■"/>
              <a:defRPr>
                <a:solidFill>
                  <a:schemeClr val="lt2"/>
                </a:solidFill>
              </a:defRPr>
            </a:lvl3pPr>
            <a:lvl4pPr indent="-298450" lvl="3" marL="1828800">
              <a:lnSpc>
                <a:spcPct val="115000"/>
              </a:lnSpc>
              <a:spcBef>
                <a:spcPts val="0"/>
              </a:spcBef>
              <a:spcAft>
                <a:spcPts val="0"/>
              </a:spcAft>
              <a:buClr>
                <a:schemeClr val="lt2"/>
              </a:buClr>
              <a:buSzPts val="1100"/>
              <a:buChar char="●"/>
              <a:defRPr>
                <a:solidFill>
                  <a:schemeClr val="lt2"/>
                </a:solidFill>
              </a:defRPr>
            </a:lvl4pPr>
            <a:lvl5pPr indent="-298450" lvl="4" marL="2286000">
              <a:lnSpc>
                <a:spcPct val="115000"/>
              </a:lnSpc>
              <a:spcBef>
                <a:spcPts val="0"/>
              </a:spcBef>
              <a:spcAft>
                <a:spcPts val="0"/>
              </a:spcAft>
              <a:buClr>
                <a:schemeClr val="lt2"/>
              </a:buClr>
              <a:buSzPts val="1100"/>
              <a:buChar char="○"/>
              <a:defRPr>
                <a:solidFill>
                  <a:schemeClr val="lt2"/>
                </a:solidFill>
              </a:defRPr>
            </a:lvl5pPr>
            <a:lvl6pPr indent="-298450" lvl="5" marL="2743200">
              <a:lnSpc>
                <a:spcPct val="115000"/>
              </a:lnSpc>
              <a:spcBef>
                <a:spcPts val="0"/>
              </a:spcBef>
              <a:spcAft>
                <a:spcPts val="0"/>
              </a:spcAft>
              <a:buClr>
                <a:schemeClr val="lt2"/>
              </a:buClr>
              <a:buSzPts val="1100"/>
              <a:buChar char="■"/>
              <a:defRPr>
                <a:solidFill>
                  <a:schemeClr val="lt2"/>
                </a:solidFill>
              </a:defRPr>
            </a:lvl6pPr>
            <a:lvl7pPr indent="-298450" lvl="6" marL="3200400">
              <a:lnSpc>
                <a:spcPct val="115000"/>
              </a:lnSpc>
              <a:spcBef>
                <a:spcPts val="0"/>
              </a:spcBef>
              <a:spcAft>
                <a:spcPts val="0"/>
              </a:spcAft>
              <a:buClr>
                <a:schemeClr val="lt2"/>
              </a:buClr>
              <a:buSzPts val="1100"/>
              <a:buChar char="●"/>
              <a:defRPr>
                <a:solidFill>
                  <a:schemeClr val="lt2"/>
                </a:solidFill>
              </a:defRPr>
            </a:lvl7pPr>
            <a:lvl8pPr indent="-298450" lvl="7" marL="3657600">
              <a:lnSpc>
                <a:spcPct val="115000"/>
              </a:lnSpc>
              <a:spcBef>
                <a:spcPts val="0"/>
              </a:spcBef>
              <a:spcAft>
                <a:spcPts val="0"/>
              </a:spcAft>
              <a:buClr>
                <a:schemeClr val="lt2"/>
              </a:buClr>
              <a:buSzPts val="1100"/>
              <a:buChar char="○"/>
              <a:defRPr>
                <a:solidFill>
                  <a:schemeClr val="lt2"/>
                </a:solidFill>
              </a:defRPr>
            </a:lvl8pPr>
            <a:lvl9pPr indent="-298450" lvl="8" marL="4114800">
              <a:lnSpc>
                <a:spcPct val="115000"/>
              </a:lnSpc>
              <a:spcBef>
                <a:spcPts val="0"/>
              </a:spcBef>
              <a:spcAft>
                <a:spcPts val="0"/>
              </a:spcAft>
              <a:buClr>
                <a:schemeClr val="lt2"/>
              </a:buClr>
              <a:buSzPts val="1100"/>
              <a:buChar char="■"/>
              <a:defRPr>
                <a:solidFill>
                  <a:schemeClr val="lt2"/>
                </a:solidFill>
              </a:defRPr>
            </a:lvl9pPr>
          </a:lstStyle>
          <a:p/>
        </p:txBody>
      </p:sp>
      <p:sp>
        <p:nvSpPr>
          <p:cNvPr id="814" name="Google Shape;814;p86"/>
          <p:cNvSpPr txBox="1"/>
          <p:nvPr>
            <p:ph idx="8" type="subTitle"/>
          </p:nvPr>
        </p:nvSpPr>
        <p:spPr>
          <a:xfrm>
            <a:off x="2690175" y="2903650"/>
            <a:ext cx="1657500" cy="396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400"/>
              <a:buFont typeface="Space Grotesk SemiBold"/>
              <a:buNone/>
              <a:defRPr sz="1400">
                <a:solidFill>
                  <a:schemeClr val="lt1"/>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9pPr>
          </a:lstStyle>
          <a:p/>
        </p:txBody>
      </p:sp>
      <p:sp>
        <p:nvSpPr>
          <p:cNvPr id="815" name="Google Shape;815;p86"/>
          <p:cNvSpPr txBox="1"/>
          <p:nvPr>
            <p:ph idx="9" type="body"/>
          </p:nvPr>
        </p:nvSpPr>
        <p:spPr>
          <a:xfrm>
            <a:off x="4817225" y="4123300"/>
            <a:ext cx="1657500" cy="4794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Clr>
                <a:schemeClr val="lt2"/>
              </a:buClr>
              <a:buSzPts val="1100"/>
              <a:buChar char="●"/>
              <a:defRPr>
                <a:solidFill>
                  <a:schemeClr val="lt2"/>
                </a:solidFill>
              </a:defRPr>
            </a:lvl1pPr>
            <a:lvl2pPr indent="-298450" lvl="1" marL="914400">
              <a:lnSpc>
                <a:spcPct val="115000"/>
              </a:lnSpc>
              <a:spcBef>
                <a:spcPts val="0"/>
              </a:spcBef>
              <a:spcAft>
                <a:spcPts val="0"/>
              </a:spcAft>
              <a:buClr>
                <a:schemeClr val="lt2"/>
              </a:buClr>
              <a:buSzPts val="1100"/>
              <a:buChar char="○"/>
              <a:defRPr>
                <a:solidFill>
                  <a:schemeClr val="lt2"/>
                </a:solidFill>
              </a:defRPr>
            </a:lvl2pPr>
            <a:lvl3pPr indent="-298450" lvl="2" marL="1371600">
              <a:lnSpc>
                <a:spcPct val="115000"/>
              </a:lnSpc>
              <a:spcBef>
                <a:spcPts val="0"/>
              </a:spcBef>
              <a:spcAft>
                <a:spcPts val="0"/>
              </a:spcAft>
              <a:buClr>
                <a:schemeClr val="lt2"/>
              </a:buClr>
              <a:buSzPts val="1100"/>
              <a:buChar char="■"/>
              <a:defRPr>
                <a:solidFill>
                  <a:schemeClr val="lt2"/>
                </a:solidFill>
              </a:defRPr>
            </a:lvl3pPr>
            <a:lvl4pPr indent="-298450" lvl="3" marL="1828800">
              <a:lnSpc>
                <a:spcPct val="115000"/>
              </a:lnSpc>
              <a:spcBef>
                <a:spcPts val="0"/>
              </a:spcBef>
              <a:spcAft>
                <a:spcPts val="0"/>
              </a:spcAft>
              <a:buClr>
                <a:schemeClr val="lt2"/>
              </a:buClr>
              <a:buSzPts val="1100"/>
              <a:buChar char="●"/>
              <a:defRPr>
                <a:solidFill>
                  <a:schemeClr val="lt2"/>
                </a:solidFill>
              </a:defRPr>
            </a:lvl4pPr>
            <a:lvl5pPr indent="-298450" lvl="4" marL="2286000">
              <a:lnSpc>
                <a:spcPct val="115000"/>
              </a:lnSpc>
              <a:spcBef>
                <a:spcPts val="0"/>
              </a:spcBef>
              <a:spcAft>
                <a:spcPts val="0"/>
              </a:spcAft>
              <a:buClr>
                <a:schemeClr val="lt2"/>
              </a:buClr>
              <a:buSzPts val="1100"/>
              <a:buChar char="○"/>
              <a:defRPr>
                <a:solidFill>
                  <a:schemeClr val="lt2"/>
                </a:solidFill>
              </a:defRPr>
            </a:lvl5pPr>
            <a:lvl6pPr indent="-298450" lvl="5" marL="2743200">
              <a:lnSpc>
                <a:spcPct val="115000"/>
              </a:lnSpc>
              <a:spcBef>
                <a:spcPts val="0"/>
              </a:spcBef>
              <a:spcAft>
                <a:spcPts val="0"/>
              </a:spcAft>
              <a:buClr>
                <a:schemeClr val="lt2"/>
              </a:buClr>
              <a:buSzPts val="1100"/>
              <a:buChar char="■"/>
              <a:defRPr>
                <a:solidFill>
                  <a:schemeClr val="lt2"/>
                </a:solidFill>
              </a:defRPr>
            </a:lvl6pPr>
            <a:lvl7pPr indent="-298450" lvl="6" marL="3200400">
              <a:lnSpc>
                <a:spcPct val="115000"/>
              </a:lnSpc>
              <a:spcBef>
                <a:spcPts val="0"/>
              </a:spcBef>
              <a:spcAft>
                <a:spcPts val="0"/>
              </a:spcAft>
              <a:buClr>
                <a:schemeClr val="lt2"/>
              </a:buClr>
              <a:buSzPts val="1100"/>
              <a:buChar char="●"/>
              <a:defRPr>
                <a:solidFill>
                  <a:schemeClr val="lt2"/>
                </a:solidFill>
              </a:defRPr>
            </a:lvl7pPr>
            <a:lvl8pPr indent="-298450" lvl="7" marL="3657600">
              <a:lnSpc>
                <a:spcPct val="115000"/>
              </a:lnSpc>
              <a:spcBef>
                <a:spcPts val="0"/>
              </a:spcBef>
              <a:spcAft>
                <a:spcPts val="0"/>
              </a:spcAft>
              <a:buClr>
                <a:schemeClr val="lt2"/>
              </a:buClr>
              <a:buSzPts val="1100"/>
              <a:buChar char="○"/>
              <a:defRPr>
                <a:solidFill>
                  <a:schemeClr val="lt2"/>
                </a:solidFill>
              </a:defRPr>
            </a:lvl8pPr>
            <a:lvl9pPr indent="-298450" lvl="8" marL="4114800">
              <a:lnSpc>
                <a:spcPct val="115000"/>
              </a:lnSpc>
              <a:spcBef>
                <a:spcPts val="0"/>
              </a:spcBef>
              <a:spcAft>
                <a:spcPts val="0"/>
              </a:spcAft>
              <a:buClr>
                <a:schemeClr val="lt2"/>
              </a:buClr>
              <a:buSzPts val="1100"/>
              <a:buChar char="■"/>
              <a:defRPr>
                <a:solidFill>
                  <a:schemeClr val="lt2"/>
                </a:solidFill>
              </a:defRPr>
            </a:lvl9pPr>
          </a:lstStyle>
          <a:p/>
        </p:txBody>
      </p:sp>
      <p:sp>
        <p:nvSpPr>
          <p:cNvPr id="816" name="Google Shape;816;p86"/>
          <p:cNvSpPr txBox="1"/>
          <p:nvPr>
            <p:ph idx="13" type="subTitle"/>
          </p:nvPr>
        </p:nvSpPr>
        <p:spPr>
          <a:xfrm>
            <a:off x="4817513" y="3656125"/>
            <a:ext cx="1657500" cy="396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400"/>
              <a:buFont typeface="Space Grotesk SemiBold"/>
              <a:buNone/>
              <a:defRPr sz="1400">
                <a:solidFill>
                  <a:schemeClr val="lt1"/>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9pPr>
          </a:lstStyle>
          <a:p/>
        </p:txBody>
      </p:sp>
      <p:sp>
        <p:nvSpPr>
          <p:cNvPr id="817" name="Google Shape;817;p86"/>
          <p:cNvSpPr txBox="1"/>
          <p:nvPr>
            <p:ph idx="14" type="body"/>
          </p:nvPr>
        </p:nvSpPr>
        <p:spPr>
          <a:xfrm>
            <a:off x="6933788" y="3370825"/>
            <a:ext cx="1657500" cy="4794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Clr>
                <a:schemeClr val="lt2"/>
              </a:buClr>
              <a:buSzPts val="1100"/>
              <a:buChar char="●"/>
              <a:defRPr>
                <a:solidFill>
                  <a:schemeClr val="lt2"/>
                </a:solidFill>
              </a:defRPr>
            </a:lvl1pPr>
            <a:lvl2pPr indent="-298450" lvl="1" marL="914400">
              <a:lnSpc>
                <a:spcPct val="115000"/>
              </a:lnSpc>
              <a:spcBef>
                <a:spcPts val="0"/>
              </a:spcBef>
              <a:spcAft>
                <a:spcPts val="0"/>
              </a:spcAft>
              <a:buClr>
                <a:schemeClr val="lt2"/>
              </a:buClr>
              <a:buSzPts val="1100"/>
              <a:buChar char="○"/>
              <a:defRPr>
                <a:solidFill>
                  <a:schemeClr val="lt2"/>
                </a:solidFill>
              </a:defRPr>
            </a:lvl2pPr>
            <a:lvl3pPr indent="-298450" lvl="2" marL="1371600">
              <a:lnSpc>
                <a:spcPct val="115000"/>
              </a:lnSpc>
              <a:spcBef>
                <a:spcPts val="0"/>
              </a:spcBef>
              <a:spcAft>
                <a:spcPts val="0"/>
              </a:spcAft>
              <a:buClr>
                <a:schemeClr val="lt2"/>
              </a:buClr>
              <a:buSzPts val="1100"/>
              <a:buChar char="■"/>
              <a:defRPr>
                <a:solidFill>
                  <a:schemeClr val="lt2"/>
                </a:solidFill>
              </a:defRPr>
            </a:lvl3pPr>
            <a:lvl4pPr indent="-298450" lvl="3" marL="1828800">
              <a:lnSpc>
                <a:spcPct val="115000"/>
              </a:lnSpc>
              <a:spcBef>
                <a:spcPts val="0"/>
              </a:spcBef>
              <a:spcAft>
                <a:spcPts val="0"/>
              </a:spcAft>
              <a:buClr>
                <a:schemeClr val="lt2"/>
              </a:buClr>
              <a:buSzPts val="1100"/>
              <a:buChar char="●"/>
              <a:defRPr>
                <a:solidFill>
                  <a:schemeClr val="lt2"/>
                </a:solidFill>
              </a:defRPr>
            </a:lvl4pPr>
            <a:lvl5pPr indent="-298450" lvl="4" marL="2286000">
              <a:lnSpc>
                <a:spcPct val="115000"/>
              </a:lnSpc>
              <a:spcBef>
                <a:spcPts val="0"/>
              </a:spcBef>
              <a:spcAft>
                <a:spcPts val="0"/>
              </a:spcAft>
              <a:buClr>
                <a:schemeClr val="lt2"/>
              </a:buClr>
              <a:buSzPts val="1100"/>
              <a:buChar char="○"/>
              <a:defRPr>
                <a:solidFill>
                  <a:schemeClr val="lt2"/>
                </a:solidFill>
              </a:defRPr>
            </a:lvl5pPr>
            <a:lvl6pPr indent="-298450" lvl="5" marL="2743200">
              <a:lnSpc>
                <a:spcPct val="115000"/>
              </a:lnSpc>
              <a:spcBef>
                <a:spcPts val="0"/>
              </a:spcBef>
              <a:spcAft>
                <a:spcPts val="0"/>
              </a:spcAft>
              <a:buClr>
                <a:schemeClr val="lt2"/>
              </a:buClr>
              <a:buSzPts val="1100"/>
              <a:buChar char="■"/>
              <a:defRPr>
                <a:solidFill>
                  <a:schemeClr val="lt2"/>
                </a:solidFill>
              </a:defRPr>
            </a:lvl6pPr>
            <a:lvl7pPr indent="-298450" lvl="6" marL="3200400">
              <a:lnSpc>
                <a:spcPct val="115000"/>
              </a:lnSpc>
              <a:spcBef>
                <a:spcPts val="0"/>
              </a:spcBef>
              <a:spcAft>
                <a:spcPts val="0"/>
              </a:spcAft>
              <a:buClr>
                <a:schemeClr val="lt2"/>
              </a:buClr>
              <a:buSzPts val="1100"/>
              <a:buChar char="●"/>
              <a:defRPr>
                <a:solidFill>
                  <a:schemeClr val="lt2"/>
                </a:solidFill>
              </a:defRPr>
            </a:lvl7pPr>
            <a:lvl8pPr indent="-298450" lvl="7" marL="3657600">
              <a:lnSpc>
                <a:spcPct val="115000"/>
              </a:lnSpc>
              <a:spcBef>
                <a:spcPts val="0"/>
              </a:spcBef>
              <a:spcAft>
                <a:spcPts val="0"/>
              </a:spcAft>
              <a:buClr>
                <a:schemeClr val="lt2"/>
              </a:buClr>
              <a:buSzPts val="1100"/>
              <a:buChar char="○"/>
              <a:defRPr>
                <a:solidFill>
                  <a:schemeClr val="lt2"/>
                </a:solidFill>
              </a:defRPr>
            </a:lvl8pPr>
            <a:lvl9pPr indent="-298450" lvl="8" marL="4114800">
              <a:lnSpc>
                <a:spcPct val="115000"/>
              </a:lnSpc>
              <a:spcBef>
                <a:spcPts val="0"/>
              </a:spcBef>
              <a:spcAft>
                <a:spcPts val="0"/>
              </a:spcAft>
              <a:buClr>
                <a:schemeClr val="lt2"/>
              </a:buClr>
              <a:buSzPts val="1100"/>
              <a:buChar char="■"/>
              <a:defRPr>
                <a:solidFill>
                  <a:schemeClr val="lt2"/>
                </a:solidFill>
              </a:defRPr>
            </a:lvl9pPr>
          </a:lstStyle>
          <a:p/>
        </p:txBody>
      </p:sp>
      <p:sp>
        <p:nvSpPr>
          <p:cNvPr id="818" name="Google Shape;818;p86"/>
          <p:cNvSpPr txBox="1"/>
          <p:nvPr>
            <p:ph idx="15" type="subTitle"/>
          </p:nvPr>
        </p:nvSpPr>
        <p:spPr>
          <a:xfrm>
            <a:off x="6944488" y="2903650"/>
            <a:ext cx="1657500" cy="396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lt1"/>
              </a:buClr>
              <a:buSzPts val="1400"/>
              <a:buFont typeface="Space Grotesk SemiBold"/>
              <a:buNone/>
              <a:defRPr sz="1400">
                <a:solidFill>
                  <a:schemeClr val="lt1"/>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lt1"/>
              </a:buClr>
              <a:buSzPts val="1400"/>
              <a:buFont typeface="Space Grotesk SemiBold"/>
              <a:buNone/>
              <a:defRPr>
                <a:solidFill>
                  <a:schemeClr val="lt1"/>
                </a:solidFill>
                <a:latin typeface="Space Grotesk SemiBold"/>
                <a:ea typeface="Space Grotesk SemiBold"/>
                <a:cs typeface="Space Grotesk SemiBold"/>
                <a:sym typeface="Space Grotesk SemiBold"/>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Team Members  slide - v2">
  <p:cSld name="CUSTOM_7">
    <p:spTree>
      <p:nvGrpSpPr>
        <p:cNvPr id="819" name="Shape 819"/>
        <p:cNvGrpSpPr/>
        <p:nvPr/>
      </p:nvGrpSpPr>
      <p:grpSpPr>
        <a:xfrm>
          <a:off x="0" y="0"/>
          <a:ext cx="0" cy="0"/>
          <a:chOff x="0" y="0"/>
          <a:chExt cx="0" cy="0"/>
        </a:xfrm>
      </p:grpSpPr>
      <p:sp>
        <p:nvSpPr>
          <p:cNvPr id="820" name="Google Shape;820;p87"/>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821" name="Google Shape;821;p87"/>
          <p:cNvSpPr/>
          <p:nvPr/>
        </p:nvSpPr>
        <p:spPr>
          <a:xfrm>
            <a:off x="561975" y="1377275"/>
            <a:ext cx="95100" cy="2838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7"/>
          <p:cNvSpPr/>
          <p:nvPr>
            <p:ph idx="2" type="pic"/>
          </p:nvPr>
        </p:nvSpPr>
        <p:spPr>
          <a:xfrm>
            <a:off x="657075" y="1377275"/>
            <a:ext cx="1838400" cy="1838400"/>
          </a:xfrm>
          <a:prstGeom prst="rect">
            <a:avLst/>
          </a:prstGeom>
          <a:noFill/>
          <a:ln>
            <a:noFill/>
          </a:ln>
        </p:spPr>
      </p:sp>
      <p:sp>
        <p:nvSpPr>
          <p:cNvPr id="823" name="Google Shape;823;p87"/>
          <p:cNvSpPr/>
          <p:nvPr/>
        </p:nvSpPr>
        <p:spPr>
          <a:xfrm>
            <a:off x="661839" y="3459848"/>
            <a:ext cx="1838400" cy="7554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7"/>
          <p:cNvSpPr txBox="1"/>
          <p:nvPr>
            <p:ph idx="1" type="subTitle"/>
          </p:nvPr>
        </p:nvSpPr>
        <p:spPr>
          <a:xfrm>
            <a:off x="695025" y="3283075"/>
            <a:ext cx="1838400" cy="3192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825" name="Google Shape;825;p87"/>
          <p:cNvSpPr/>
          <p:nvPr/>
        </p:nvSpPr>
        <p:spPr>
          <a:xfrm>
            <a:off x="2589400" y="1390650"/>
            <a:ext cx="95100" cy="2838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7"/>
          <p:cNvSpPr/>
          <p:nvPr>
            <p:ph idx="3" type="pic"/>
          </p:nvPr>
        </p:nvSpPr>
        <p:spPr>
          <a:xfrm>
            <a:off x="2684500" y="1390650"/>
            <a:ext cx="1838400" cy="1838400"/>
          </a:xfrm>
          <a:prstGeom prst="rect">
            <a:avLst/>
          </a:prstGeom>
          <a:noFill/>
          <a:ln>
            <a:noFill/>
          </a:ln>
        </p:spPr>
      </p:sp>
      <p:sp>
        <p:nvSpPr>
          <p:cNvPr id="827" name="Google Shape;827;p87"/>
          <p:cNvSpPr/>
          <p:nvPr/>
        </p:nvSpPr>
        <p:spPr>
          <a:xfrm>
            <a:off x="2689263" y="3473187"/>
            <a:ext cx="1838400" cy="7554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87"/>
          <p:cNvSpPr/>
          <p:nvPr/>
        </p:nvSpPr>
        <p:spPr>
          <a:xfrm>
            <a:off x="4616825" y="1390650"/>
            <a:ext cx="95100" cy="2838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7"/>
          <p:cNvSpPr/>
          <p:nvPr>
            <p:ph idx="4" type="pic"/>
          </p:nvPr>
        </p:nvSpPr>
        <p:spPr>
          <a:xfrm>
            <a:off x="4711925" y="1390650"/>
            <a:ext cx="1838400" cy="1838400"/>
          </a:xfrm>
          <a:prstGeom prst="rect">
            <a:avLst/>
          </a:prstGeom>
          <a:noFill/>
          <a:ln>
            <a:noFill/>
          </a:ln>
        </p:spPr>
      </p:sp>
      <p:sp>
        <p:nvSpPr>
          <p:cNvPr id="830" name="Google Shape;830;p87"/>
          <p:cNvSpPr/>
          <p:nvPr/>
        </p:nvSpPr>
        <p:spPr>
          <a:xfrm>
            <a:off x="4716688" y="3473187"/>
            <a:ext cx="1838400" cy="7554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87"/>
          <p:cNvSpPr/>
          <p:nvPr/>
        </p:nvSpPr>
        <p:spPr>
          <a:xfrm>
            <a:off x="6639475" y="1377275"/>
            <a:ext cx="95100" cy="2838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87"/>
          <p:cNvSpPr/>
          <p:nvPr>
            <p:ph idx="5" type="pic"/>
          </p:nvPr>
        </p:nvSpPr>
        <p:spPr>
          <a:xfrm>
            <a:off x="6734575" y="1377275"/>
            <a:ext cx="1838400" cy="1838400"/>
          </a:xfrm>
          <a:prstGeom prst="rect">
            <a:avLst/>
          </a:prstGeom>
          <a:noFill/>
          <a:ln>
            <a:noFill/>
          </a:ln>
        </p:spPr>
      </p:sp>
      <p:sp>
        <p:nvSpPr>
          <p:cNvPr id="833" name="Google Shape;833;p87"/>
          <p:cNvSpPr/>
          <p:nvPr/>
        </p:nvSpPr>
        <p:spPr>
          <a:xfrm>
            <a:off x="6739338" y="3459812"/>
            <a:ext cx="1838400" cy="7554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87"/>
          <p:cNvSpPr txBox="1"/>
          <p:nvPr>
            <p:ph idx="6" type="body"/>
          </p:nvPr>
        </p:nvSpPr>
        <p:spPr>
          <a:xfrm>
            <a:off x="695025" y="3602275"/>
            <a:ext cx="1838400" cy="6264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835" name="Google Shape;835;p87"/>
          <p:cNvSpPr txBox="1"/>
          <p:nvPr>
            <p:ph idx="7" type="subTitle"/>
          </p:nvPr>
        </p:nvSpPr>
        <p:spPr>
          <a:xfrm>
            <a:off x="2655925" y="3283075"/>
            <a:ext cx="1838400" cy="3192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836" name="Google Shape;836;p87"/>
          <p:cNvSpPr txBox="1"/>
          <p:nvPr>
            <p:ph idx="8" type="body"/>
          </p:nvPr>
        </p:nvSpPr>
        <p:spPr>
          <a:xfrm>
            <a:off x="2655925" y="3602275"/>
            <a:ext cx="1838400" cy="6264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837" name="Google Shape;837;p87"/>
          <p:cNvSpPr txBox="1"/>
          <p:nvPr>
            <p:ph idx="9" type="subTitle"/>
          </p:nvPr>
        </p:nvSpPr>
        <p:spPr>
          <a:xfrm>
            <a:off x="4714313" y="3283075"/>
            <a:ext cx="1838400" cy="3192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838" name="Google Shape;838;p87"/>
          <p:cNvSpPr txBox="1"/>
          <p:nvPr>
            <p:ph idx="13" type="body"/>
          </p:nvPr>
        </p:nvSpPr>
        <p:spPr>
          <a:xfrm>
            <a:off x="4714313" y="3602275"/>
            <a:ext cx="1838400" cy="6264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839" name="Google Shape;839;p87"/>
          <p:cNvSpPr txBox="1"/>
          <p:nvPr>
            <p:ph idx="14" type="subTitle"/>
          </p:nvPr>
        </p:nvSpPr>
        <p:spPr>
          <a:xfrm>
            <a:off x="6744125" y="3283075"/>
            <a:ext cx="1838400" cy="3192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840" name="Google Shape;840;p87"/>
          <p:cNvSpPr txBox="1"/>
          <p:nvPr>
            <p:ph idx="15" type="body"/>
          </p:nvPr>
        </p:nvSpPr>
        <p:spPr>
          <a:xfrm>
            <a:off x="6744125" y="3602275"/>
            <a:ext cx="1838400" cy="6264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Tree>
  </p:cSld>
  <p:clrMapOvr>
    <a:masterClrMapping/>
  </p:clrMapOvr>
  <p:extLst>
    <p:ext uri="{DCECCB84-F9BA-43D5-87BE-67443E8EF086}">
      <p15:sldGuideLst>
        <p15:guide id="1" orient="horz" pos="2046">
          <p15:clr>
            <a:srgbClr val="E46962"/>
          </p15:clr>
        </p15:guide>
        <p15:guide id="2" orient="horz" pos="2655">
          <p15:clr>
            <a:srgbClr val="E46962"/>
          </p15:clr>
        </p15:guide>
      </p15:sldGuideLst>
    </p:ext>
  </p:extLst>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Team Members  slide - v3">
  <p:cSld name="CUSTOM_8">
    <p:spTree>
      <p:nvGrpSpPr>
        <p:cNvPr id="841" name="Shape 841"/>
        <p:cNvGrpSpPr/>
        <p:nvPr/>
      </p:nvGrpSpPr>
      <p:grpSpPr>
        <a:xfrm>
          <a:off x="0" y="0"/>
          <a:ext cx="0" cy="0"/>
          <a:chOff x="0" y="0"/>
          <a:chExt cx="0" cy="0"/>
        </a:xfrm>
      </p:grpSpPr>
      <p:sp>
        <p:nvSpPr>
          <p:cNvPr id="842" name="Google Shape;842;p88"/>
          <p:cNvSpPr/>
          <p:nvPr/>
        </p:nvSpPr>
        <p:spPr>
          <a:xfrm>
            <a:off x="2057400" y="1381125"/>
            <a:ext cx="2390700" cy="1467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8"/>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844" name="Google Shape;844;p88"/>
          <p:cNvSpPr/>
          <p:nvPr>
            <p:ph idx="2" type="pic"/>
          </p:nvPr>
        </p:nvSpPr>
        <p:spPr>
          <a:xfrm>
            <a:off x="942975" y="1390650"/>
            <a:ext cx="1467000" cy="1467000"/>
          </a:xfrm>
          <a:prstGeom prst="roundRect">
            <a:avLst>
              <a:gd fmla="val 16667" name="adj"/>
            </a:avLst>
          </a:prstGeom>
          <a:noFill/>
          <a:ln>
            <a:noFill/>
          </a:ln>
        </p:spPr>
      </p:sp>
      <p:sp>
        <p:nvSpPr>
          <p:cNvPr id="845" name="Google Shape;845;p88"/>
          <p:cNvSpPr/>
          <p:nvPr/>
        </p:nvSpPr>
        <p:spPr>
          <a:xfrm flipH="1">
            <a:off x="4353000" y="1381125"/>
            <a:ext cx="95100" cy="1467000"/>
          </a:xfrm>
          <a:prstGeom prst="snip1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88"/>
          <p:cNvSpPr/>
          <p:nvPr/>
        </p:nvSpPr>
        <p:spPr>
          <a:xfrm>
            <a:off x="2057400" y="3107650"/>
            <a:ext cx="2390700" cy="1467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8"/>
          <p:cNvSpPr/>
          <p:nvPr>
            <p:ph idx="3" type="pic"/>
          </p:nvPr>
        </p:nvSpPr>
        <p:spPr>
          <a:xfrm>
            <a:off x="942975" y="3117175"/>
            <a:ext cx="1467000" cy="1467000"/>
          </a:xfrm>
          <a:prstGeom prst="roundRect">
            <a:avLst>
              <a:gd fmla="val 16667" name="adj"/>
            </a:avLst>
          </a:prstGeom>
          <a:noFill/>
          <a:ln>
            <a:noFill/>
          </a:ln>
        </p:spPr>
      </p:sp>
      <p:sp>
        <p:nvSpPr>
          <p:cNvPr id="848" name="Google Shape;848;p88"/>
          <p:cNvSpPr/>
          <p:nvPr/>
        </p:nvSpPr>
        <p:spPr>
          <a:xfrm flipH="1">
            <a:off x="4353000" y="3107650"/>
            <a:ext cx="95100" cy="1467000"/>
          </a:xfrm>
          <a:prstGeom prst="snip1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88"/>
          <p:cNvSpPr/>
          <p:nvPr/>
        </p:nvSpPr>
        <p:spPr>
          <a:xfrm>
            <a:off x="5812950" y="1376363"/>
            <a:ext cx="2390700" cy="1467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88"/>
          <p:cNvSpPr/>
          <p:nvPr>
            <p:ph idx="4" type="pic"/>
          </p:nvPr>
        </p:nvSpPr>
        <p:spPr>
          <a:xfrm>
            <a:off x="4698525" y="1385888"/>
            <a:ext cx="1467000" cy="1467000"/>
          </a:xfrm>
          <a:prstGeom prst="roundRect">
            <a:avLst>
              <a:gd fmla="val 16667" name="adj"/>
            </a:avLst>
          </a:prstGeom>
          <a:noFill/>
          <a:ln>
            <a:noFill/>
          </a:ln>
        </p:spPr>
      </p:sp>
      <p:sp>
        <p:nvSpPr>
          <p:cNvPr id="851" name="Google Shape;851;p88"/>
          <p:cNvSpPr/>
          <p:nvPr/>
        </p:nvSpPr>
        <p:spPr>
          <a:xfrm flipH="1">
            <a:off x="8108550" y="1376363"/>
            <a:ext cx="95100" cy="1467000"/>
          </a:xfrm>
          <a:prstGeom prst="snip1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88"/>
          <p:cNvSpPr/>
          <p:nvPr/>
        </p:nvSpPr>
        <p:spPr>
          <a:xfrm>
            <a:off x="5812950" y="3102888"/>
            <a:ext cx="2390700" cy="1467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88"/>
          <p:cNvSpPr/>
          <p:nvPr>
            <p:ph idx="5" type="pic"/>
          </p:nvPr>
        </p:nvSpPr>
        <p:spPr>
          <a:xfrm>
            <a:off x="4698525" y="3112413"/>
            <a:ext cx="1467000" cy="1467000"/>
          </a:xfrm>
          <a:prstGeom prst="roundRect">
            <a:avLst>
              <a:gd fmla="val 16667" name="adj"/>
            </a:avLst>
          </a:prstGeom>
          <a:noFill/>
          <a:ln>
            <a:noFill/>
          </a:ln>
        </p:spPr>
      </p:sp>
      <p:sp>
        <p:nvSpPr>
          <p:cNvPr id="854" name="Google Shape;854;p88"/>
          <p:cNvSpPr/>
          <p:nvPr/>
        </p:nvSpPr>
        <p:spPr>
          <a:xfrm flipH="1">
            <a:off x="8108550" y="3102888"/>
            <a:ext cx="95100" cy="1467000"/>
          </a:xfrm>
          <a:prstGeom prst="snip1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88"/>
          <p:cNvSpPr txBox="1"/>
          <p:nvPr>
            <p:ph idx="1" type="subTitle"/>
          </p:nvPr>
        </p:nvSpPr>
        <p:spPr>
          <a:xfrm>
            <a:off x="2500250" y="1718550"/>
            <a:ext cx="1762500" cy="36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856" name="Google Shape;856;p88"/>
          <p:cNvSpPr txBox="1"/>
          <p:nvPr>
            <p:ph idx="6" type="subTitle"/>
          </p:nvPr>
        </p:nvSpPr>
        <p:spPr>
          <a:xfrm>
            <a:off x="6255788" y="1718550"/>
            <a:ext cx="1762500" cy="36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857" name="Google Shape;857;p88"/>
          <p:cNvSpPr txBox="1"/>
          <p:nvPr>
            <p:ph idx="7" type="subTitle"/>
          </p:nvPr>
        </p:nvSpPr>
        <p:spPr>
          <a:xfrm>
            <a:off x="2500238" y="3416988"/>
            <a:ext cx="1762500" cy="36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858" name="Google Shape;858;p88"/>
          <p:cNvSpPr txBox="1"/>
          <p:nvPr>
            <p:ph idx="8" type="subTitle"/>
          </p:nvPr>
        </p:nvSpPr>
        <p:spPr>
          <a:xfrm>
            <a:off x="6255775" y="3416988"/>
            <a:ext cx="1762500" cy="36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859" name="Google Shape;859;p88"/>
          <p:cNvSpPr txBox="1"/>
          <p:nvPr>
            <p:ph idx="9" type="body"/>
          </p:nvPr>
        </p:nvSpPr>
        <p:spPr>
          <a:xfrm>
            <a:off x="2500238" y="2081974"/>
            <a:ext cx="1762500" cy="5727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860" name="Google Shape;860;p88"/>
          <p:cNvSpPr txBox="1"/>
          <p:nvPr>
            <p:ph idx="13" type="body"/>
          </p:nvPr>
        </p:nvSpPr>
        <p:spPr>
          <a:xfrm>
            <a:off x="6255775" y="2081974"/>
            <a:ext cx="1762500" cy="5727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861" name="Google Shape;861;p88"/>
          <p:cNvSpPr txBox="1"/>
          <p:nvPr>
            <p:ph idx="14" type="body"/>
          </p:nvPr>
        </p:nvSpPr>
        <p:spPr>
          <a:xfrm>
            <a:off x="2500238" y="3780411"/>
            <a:ext cx="1762500" cy="5727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
        <p:nvSpPr>
          <p:cNvPr id="862" name="Google Shape;862;p88"/>
          <p:cNvSpPr txBox="1"/>
          <p:nvPr>
            <p:ph idx="15" type="body"/>
          </p:nvPr>
        </p:nvSpPr>
        <p:spPr>
          <a:xfrm>
            <a:off x="6255775" y="3780411"/>
            <a:ext cx="1762500" cy="572700"/>
          </a:xfrm>
          <a:prstGeom prst="rect">
            <a:avLst/>
          </a:prstGeom>
        </p:spPr>
        <p:txBody>
          <a:bodyPr anchorCtr="0" anchor="ctr" bIns="91425" lIns="91425" spcFirstLastPara="1" rIns="91425" wrap="square" tIns="91425">
            <a:noAutofit/>
          </a:bodyPr>
          <a:lstStyle>
            <a:lvl1pPr indent="-298450" lvl="0" marL="457200">
              <a:lnSpc>
                <a:spcPct val="115000"/>
              </a:lnSpc>
              <a:spcBef>
                <a:spcPts val="0"/>
              </a:spcBef>
              <a:spcAft>
                <a:spcPts val="0"/>
              </a:spcAft>
              <a:buSzPts val="1100"/>
              <a:buChar char="●"/>
              <a:defRPr/>
            </a:lvl1pPr>
            <a:lvl2pPr indent="-298450" lvl="1" marL="914400">
              <a:lnSpc>
                <a:spcPct val="115000"/>
              </a:lnSpc>
              <a:spcBef>
                <a:spcPts val="0"/>
              </a:spcBef>
              <a:spcAft>
                <a:spcPts val="0"/>
              </a:spcAft>
              <a:buSzPts val="1100"/>
              <a:buChar char="○"/>
              <a:defRPr/>
            </a:lvl2pPr>
            <a:lvl3pPr indent="-298450" lvl="2" marL="1371600">
              <a:lnSpc>
                <a:spcPct val="115000"/>
              </a:lnSpc>
              <a:spcBef>
                <a:spcPts val="0"/>
              </a:spcBef>
              <a:spcAft>
                <a:spcPts val="0"/>
              </a:spcAft>
              <a:buSzPts val="1100"/>
              <a:buChar char="■"/>
              <a:defRPr/>
            </a:lvl3pPr>
            <a:lvl4pPr indent="-298450" lvl="3" marL="1828800">
              <a:lnSpc>
                <a:spcPct val="115000"/>
              </a:lnSpc>
              <a:spcBef>
                <a:spcPts val="0"/>
              </a:spcBef>
              <a:spcAft>
                <a:spcPts val="0"/>
              </a:spcAft>
              <a:buSzPts val="1100"/>
              <a:buChar char="●"/>
              <a:defRPr/>
            </a:lvl4pPr>
            <a:lvl5pPr indent="-298450" lvl="4" marL="2286000">
              <a:lnSpc>
                <a:spcPct val="115000"/>
              </a:lnSpc>
              <a:spcBef>
                <a:spcPts val="0"/>
              </a:spcBef>
              <a:spcAft>
                <a:spcPts val="0"/>
              </a:spcAft>
              <a:buSzPts val="1100"/>
              <a:buChar char="○"/>
              <a:defRPr/>
            </a:lvl5pPr>
            <a:lvl6pPr indent="-298450" lvl="5" marL="2743200">
              <a:lnSpc>
                <a:spcPct val="115000"/>
              </a:lnSpc>
              <a:spcBef>
                <a:spcPts val="0"/>
              </a:spcBef>
              <a:spcAft>
                <a:spcPts val="0"/>
              </a:spcAft>
              <a:buSzPts val="1100"/>
              <a:buChar char="■"/>
              <a:defRPr/>
            </a:lvl6pPr>
            <a:lvl7pPr indent="-298450" lvl="6" marL="3200400">
              <a:lnSpc>
                <a:spcPct val="115000"/>
              </a:lnSpc>
              <a:spcBef>
                <a:spcPts val="0"/>
              </a:spcBef>
              <a:spcAft>
                <a:spcPts val="0"/>
              </a:spcAft>
              <a:buSzPts val="1100"/>
              <a:buChar char="●"/>
              <a:defRPr/>
            </a:lvl7pPr>
            <a:lvl8pPr indent="-298450" lvl="7" marL="3657600">
              <a:lnSpc>
                <a:spcPct val="115000"/>
              </a:lnSpc>
              <a:spcBef>
                <a:spcPts val="0"/>
              </a:spcBef>
              <a:spcAft>
                <a:spcPts val="0"/>
              </a:spcAft>
              <a:buSzPts val="1100"/>
              <a:buChar char="○"/>
              <a:defRPr/>
            </a:lvl8pPr>
            <a:lvl9pPr indent="-298450" lvl="8" marL="4114800">
              <a:lnSpc>
                <a:spcPct val="115000"/>
              </a:lnSpc>
              <a:spcBef>
                <a:spcPts val="0"/>
              </a:spcBef>
              <a:spcAft>
                <a:spcPts val="0"/>
              </a:spcAft>
              <a:buSzPts val="1100"/>
              <a:buChar char="■"/>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Agenda slide - v1">
  <p:cSld name="CUSTOM_9">
    <p:spTree>
      <p:nvGrpSpPr>
        <p:cNvPr id="863" name="Shape 863"/>
        <p:cNvGrpSpPr/>
        <p:nvPr/>
      </p:nvGrpSpPr>
      <p:grpSpPr>
        <a:xfrm>
          <a:off x="0" y="0"/>
          <a:ext cx="0" cy="0"/>
          <a:chOff x="0" y="0"/>
          <a:chExt cx="0" cy="0"/>
        </a:xfrm>
      </p:grpSpPr>
      <p:sp>
        <p:nvSpPr>
          <p:cNvPr id="864" name="Google Shape;864;p89"/>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865" name="Google Shape;865;p89"/>
          <p:cNvSpPr/>
          <p:nvPr/>
        </p:nvSpPr>
        <p:spPr>
          <a:xfrm>
            <a:off x="1343300" y="1277854"/>
            <a:ext cx="1161000" cy="1161000"/>
          </a:xfrm>
          <a:prstGeom prst="ellipse">
            <a:avLst/>
          </a:prstGeom>
          <a:solidFill>
            <a:schemeClr val="lt1"/>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66" name="Google Shape;866;p89"/>
          <p:cNvSpPr txBox="1"/>
          <p:nvPr>
            <p:ph idx="1" type="subTitle"/>
          </p:nvPr>
        </p:nvSpPr>
        <p:spPr>
          <a:xfrm>
            <a:off x="516200" y="2788000"/>
            <a:ext cx="2815200" cy="373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867" name="Google Shape;867;p89"/>
          <p:cNvSpPr/>
          <p:nvPr/>
        </p:nvSpPr>
        <p:spPr>
          <a:xfrm>
            <a:off x="4095050" y="1277854"/>
            <a:ext cx="1161000" cy="11610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89"/>
          <p:cNvSpPr/>
          <p:nvPr/>
        </p:nvSpPr>
        <p:spPr>
          <a:xfrm>
            <a:off x="6715650" y="1277854"/>
            <a:ext cx="1161000" cy="1161000"/>
          </a:xfrm>
          <a:prstGeom prst="ellipse">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89"/>
          <p:cNvSpPr txBox="1"/>
          <p:nvPr>
            <p:ph idx="2" type="subTitle"/>
          </p:nvPr>
        </p:nvSpPr>
        <p:spPr>
          <a:xfrm>
            <a:off x="3392125" y="2788000"/>
            <a:ext cx="2567700" cy="373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870" name="Google Shape;870;p89"/>
          <p:cNvSpPr txBox="1"/>
          <p:nvPr>
            <p:ph idx="3" type="subTitle"/>
          </p:nvPr>
        </p:nvSpPr>
        <p:spPr>
          <a:xfrm>
            <a:off x="6012225" y="2788000"/>
            <a:ext cx="2567700" cy="373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4"/>
              </a:buClr>
              <a:buSzPts val="1400"/>
              <a:buFont typeface="Space Grotesk SemiBold"/>
              <a:buNone/>
              <a:defRPr>
                <a:solidFill>
                  <a:schemeClr val="accent4"/>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871" name="Google Shape;871;p89"/>
          <p:cNvSpPr txBox="1"/>
          <p:nvPr/>
        </p:nvSpPr>
        <p:spPr>
          <a:xfrm>
            <a:off x="1710750" y="1641596"/>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5"/>
                </a:solidFill>
                <a:latin typeface="Space Grotesk"/>
                <a:ea typeface="Space Grotesk"/>
                <a:cs typeface="Space Grotesk"/>
                <a:sym typeface="Space Grotesk"/>
              </a:rPr>
              <a:t>1</a:t>
            </a:r>
            <a:endParaRPr b="1" sz="3600">
              <a:solidFill>
                <a:schemeClr val="accent5"/>
              </a:solidFill>
              <a:latin typeface="Space Grotesk"/>
              <a:ea typeface="Space Grotesk"/>
              <a:cs typeface="Space Grotesk"/>
              <a:sym typeface="Space Grotesk"/>
            </a:endParaRPr>
          </a:p>
        </p:txBody>
      </p:sp>
      <p:sp>
        <p:nvSpPr>
          <p:cNvPr id="872" name="Google Shape;872;p89"/>
          <p:cNvSpPr txBox="1"/>
          <p:nvPr/>
        </p:nvSpPr>
        <p:spPr>
          <a:xfrm>
            <a:off x="4421850" y="1641604"/>
            <a:ext cx="4671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1"/>
                </a:solidFill>
                <a:latin typeface="Space Grotesk"/>
                <a:ea typeface="Space Grotesk"/>
                <a:cs typeface="Space Grotesk"/>
                <a:sym typeface="Space Grotesk"/>
              </a:rPr>
              <a:t>2</a:t>
            </a:r>
            <a:endParaRPr b="1" sz="3600">
              <a:solidFill>
                <a:schemeClr val="accent1"/>
              </a:solidFill>
              <a:latin typeface="Space Grotesk"/>
              <a:ea typeface="Space Grotesk"/>
              <a:cs typeface="Space Grotesk"/>
              <a:sym typeface="Space Grotesk"/>
            </a:endParaRPr>
          </a:p>
        </p:txBody>
      </p:sp>
      <p:sp>
        <p:nvSpPr>
          <p:cNvPr id="873" name="Google Shape;873;p89"/>
          <p:cNvSpPr txBox="1"/>
          <p:nvPr/>
        </p:nvSpPr>
        <p:spPr>
          <a:xfrm>
            <a:off x="7042150" y="1641604"/>
            <a:ext cx="4671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4"/>
                </a:solidFill>
                <a:latin typeface="Space Grotesk"/>
                <a:ea typeface="Space Grotesk"/>
                <a:cs typeface="Space Grotesk"/>
                <a:sym typeface="Space Grotesk"/>
              </a:rPr>
              <a:t>3</a:t>
            </a:r>
            <a:endParaRPr b="1" sz="3600">
              <a:solidFill>
                <a:schemeClr val="accent4"/>
              </a:solidFill>
              <a:latin typeface="Space Grotesk"/>
              <a:ea typeface="Space Grotesk"/>
              <a:cs typeface="Space Grotesk"/>
              <a:sym typeface="Space Grotesk"/>
            </a:endParaRPr>
          </a:p>
        </p:txBody>
      </p:sp>
      <p:sp>
        <p:nvSpPr>
          <p:cNvPr id="874" name="Google Shape;874;p89"/>
          <p:cNvSpPr txBox="1"/>
          <p:nvPr>
            <p:ph idx="4" type="body"/>
          </p:nvPr>
        </p:nvSpPr>
        <p:spPr>
          <a:xfrm>
            <a:off x="562000" y="3260958"/>
            <a:ext cx="2723400" cy="7560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875" name="Google Shape;875;p89"/>
          <p:cNvSpPr txBox="1"/>
          <p:nvPr>
            <p:ph idx="5" type="body"/>
          </p:nvPr>
        </p:nvSpPr>
        <p:spPr>
          <a:xfrm>
            <a:off x="3313850" y="3260958"/>
            <a:ext cx="2723400" cy="7560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876" name="Google Shape;876;p89"/>
          <p:cNvSpPr txBox="1"/>
          <p:nvPr>
            <p:ph idx="6" type="body"/>
          </p:nvPr>
        </p:nvSpPr>
        <p:spPr>
          <a:xfrm>
            <a:off x="6012300" y="3260958"/>
            <a:ext cx="2567700" cy="7560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Agenda slide - v2">
  <p:cSld name="CUSTOM_10">
    <p:spTree>
      <p:nvGrpSpPr>
        <p:cNvPr id="877" name="Shape 877"/>
        <p:cNvGrpSpPr/>
        <p:nvPr/>
      </p:nvGrpSpPr>
      <p:grpSpPr>
        <a:xfrm>
          <a:off x="0" y="0"/>
          <a:ext cx="0" cy="0"/>
          <a:chOff x="0" y="0"/>
          <a:chExt cx="0" cy="0"/>
        </a:xfrm>
      </p:grpSpPr>
      <p:cxnSp>
        <p:nvCxnSpPr>
          <p:cNvPr id="878" name="Google Shape;878;p90"/>
          <p:cNvCxnSpPr/>
          <p:nvPr/>
        </p:nvCxnSpPr>
        <p:spPr>
          <a:xfrm>
            <a:off x="876150" y="1898000"/>
            <a:ext cx="5100" cy="2309100"/>
          </a:xfrm>
          <a:prstGeom prst="straightConnector1">
            <a:avLst/>
          </a:prstGeom>
          <a:noFill/>
          <a:ln cap="flat" cmpd="sng" w="19050">
            <a:solidFill>
              <a:schemeClr val="lt2"/>
            </a:solidFill>
            <a:prstDash val="dash"/>
            <a:round/>
            <a:headEnd len="med" w="med" type="none"/>
            <a:tailEnd len="med" w="med" type="none"/>
          </a:ln>
        </p:spPr>
      </p:cxnSp>
      <p:sp>
        <p:nvSpPr>
          <p:cNvPr id="879" name="Google Shape;879;p90"/>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880" name="Google Shape;880;p90"/>
          <p:cNvSpPr/>
          <p:nvPr/>
        </p:nvSpPr>
        <p:spPr>
          <a:xfrm>
            <a:off x="566250" y="1323245"/>
            <a:ext cx="624300" cy="6243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81" name="Google Shape;881;p90"/>
          <p:cNvSpPr txBox="1"/>
          <p:nvPr>
            <p:ph idx="1" type="subTitle"/>
          </p:nvPr>
        </p:nvSpPr>
        <p:spPr>
          <a:xfrm>
            <a:off x="1491600" y="1377275"/>
            <a:ext cx="6157200" cy="272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882" name="Google Shape;882;p90"/>
          <p:cNvSpPr txBox="1"/>
          <p:nvPr>
            <p:ph idx="2" type="subTitle"/>
          </p:nvPr>
        </p:nvSpPr>
        <p:spPr>
          <a:xfrm>
            <a:off x="1491600" y="3710900"/>
            <a:ext cx="6157200" cy="272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883" name="Google Shape;883;p90"/>
          <p:cNvSpPr txBox="1"/>
          <p:nvPr>
            <p:ph idx="3" type="body"/>
          </p:nvPr>
        </p:nvSpPr>
        <p:spPr>
          <a:xfrm>
            <a:off x="1491600" y="3969025"/>
            <a:ext cx="6157200" cy="624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84" name="Google Shape;884;p90"/>
          <p:cNvSpPr txBox="1"/>
          <p:nvPr>
            <p:ph idx="4" type="subTitle"/>
          </p:nvPr>
        </p:nvSpPr>
        <p:spPr>
          <a:xfrm>
            <a:off x="1491600" y="2534575"/>
            <a:ext cx="6157200" cy="2727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885" name="Google Shape;885;p90"/>
          <p:cNvSpPr txBox="1"/>
          <p:nvPr>
            <p:ph idx="5" type="body"/>
          </p:nvPr>
        </p:nvSpPr>
        <p:spPr>
          <a:xfrm>
            <a:off x="1491600" y="2802225"/>
            <a:ext cx="6157200" cy="624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86" name="Google Shape;886;p90"/>
          <p:cNvSpPr txBox="1"/>
          <p:nvPr>
            <p:ph idx="6" type="body"/>
          </p:nvPr>
        </p:nvSpPr>
        <p:spPr>
          <a:xfrm>
            <a:off x="1491600" y="1635400"/>
            <a:ext cx="6157200" cy="624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887" name="Google Shape;887;p90"/>
          <p:cNvSpPr/>
          <p:nvPr/>
        </p:nvSpPr>
        <p:spPr>
          <a:xfrm>
            <a:off x="566400" y="2495120"/>
            <a:ext cx="624300" cy="624300"/>
          </a:xfrm>
          <a:prstGeom prst="ellipse">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88" name="Google Shape;888;p90"/>
          <p:cNvSpPr/>
          <p:nvPr/>
        </p:nvSpPr>
        <p:spPr>
          <a:xfrm>
            <a:off x="566250" y="3666995"/>
            <a:ext cx="624300" cy="624300"/>
          </a:xfrm>
          <a:prstGeom prst="ellipse">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89" name="Google Shape;889;p90"/>
          <p:cNvSpPr txBox="1"/>
          <p:nvPr/>
        </p:nvSpPr>
        <p:spPr>
          <a:xfrm>
            <a:off x="703788" y="1418641"/>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800">
                <a:solidFill>
                  <a:schemeClr val="lt1"/>
                </a:solidFill>
                <a:latin typeface="Space Grotesk"/>
                <a:ea typeface="Space Grotesk"/>
                <a:cs typeface="Space Grotesk"/>
                <a:sym typeface="Space Grotesk"/>
              </a:rPr>
              <a:t>1</a:t>
            </a:r>
            <a:endParaRPr b="1" sz="2800">
              <a:solidFill>
                <a:schemeClr val="lt1"/>
              </a:solidFill>
              <a:latin typeface="Space Grotesk"/>
              <a:ea typeface="Space Grotesk"/>
              <a:cs typeface="Space Grotesk"/>
              <a:sym typeface="Space Grotesk"/>
            </a:endParaRPr>
          </a:p>
        </p:txBody>
      </p:sp>
      <p:sp>
        <p:nvSpPr>
          <p:cNvPr id="890" name="Google Shape;890;p90"/>
          <p:cNvSpPr txBox="1"/>
          <p:nvPr/>
        </p:nvSpPr>
        <p:spPr>
          <a:xfrm>
            <a:off x="665388" y="2590516"/>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800">
                <a:solidFill>
                  <a:schemeClr val="lt1"/>
                </a:solidFill>
                <a:latin typeface="Space Grotesk"/>
                <a:ea typeface="Space Grotesk"/>
                <a:cs typeface="Space Grotesk"/>
                <a:sym typeface="Space Grotesk"/>
              </a:rPr>
              <a:t>2</a:t>
            </a:r>
            <a:endParaRPr b="1" sz="2800">
              <a:solidFill>
                <a:schemeClr val="lt1"/>
              </a:solidFill>
              <a:latin typeface="Space Grotesk"/>
              <a:ea typeface="Space Grotesk"/>
              <a:cs typeface="Space Grotesk"/>
              <a:sym typeface="Space Grotesk"/>
            </a:endParaRPr>
          </a:p>
        </p:txBody>
      </p:sp>
      <p:sp>
        <p:nvSpPr>
          <p:cNvPr id="891" name="Google Shape;891;p90"/>
          <p:cNvSpPr txBox="1"/>
          <p:nvPr/>
        </p:nvSpPr>
        <p:spPr>
          <a:xfrm>
            <a:off x="665688" y="3766841"/>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800">
                <a:solidFill>
                  <a:schemeClr val="lt1"/>
                </a:solidFill>
                <a:latin typeface="Space Grotesk"/>
                <a:ea typeface="Space Grotesk"/>
                <a:cs typeface="Space Grotesk"/>
                <a:sym typeface="Space Grotesk"/>
              </a:rPr>
              <a:t>3</a:t>
            </a:r>
            <a:endParaRPr b="1" sz="2800">
              <a:solidFill>
                <a:schemeClr val="lt1"/>
              </a:solidFill>
              <a:latin typeface="Space Grotesk"/>
              <a:ea typeface="Space Grotesk"/>
              <a:cs typeface="Space Grotesk"/>
              <a:sym typeface="Space Grotesk"/>
            </a:endParaRPr>
          </a:p>
        </p:txBody>
      </p:sp>
    </p:spTree>
  </p:cSld>
  <p:clrMapOvr>
    <a:masterClrMapping/>
  </p:clrMapOvr>
  <p:extLst>
    <p:ext uri="{DCECCB84-F9BA-43D5-87BE-67443E8EF086}">
      <p15:sldGuideLst>
        <p15:guide id="1" pos="4818">
          <p15:clr>
            <a:srgbClr val="E46962"/>
          </p15:clr>
        </p15:guide>
        <p15:guide id="2" orient="horz" pos="1030">
          <p15:clr>
            <a:srgbClr val="E46962"/>
          </p15:clr>
        </p15:guide>
        <p15:guide id="3" orient="horz" pos="1768">
          <p15:clr>
            <a:srgbClr val="E46962"/>
          </p15:clr>
        </p15:guide>
        <p15:guide id="4" orient="horz" pos="2509">
          <p15:clr>
            <a:srgbClr val="E46962"/>
          </p15:clr>
        </p15:guide>
      </p15:sldGuideLst>
    </p:ext>
  </p:extLst>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Agenda slide - v3 - old">
  <p:cSld name="CUSTOM_11">
    <p:spTree>
      <p:nvGrpSpPr>
        <p:cNvPr id="892" name="Shape 892"/>
        <p:cNvGrpSpPr/>
        <p:nvPr/>
      </p:nvGrpSpPr>
      <p:grpSpPr>
        <a:xfrm>
          <a:off x="0" y="0"/>
          <a:ext cx="0" cy="0"/>
          <a:chOff x="0" y="0"/>
          <a:chExt cx="0" cy="0"/>
        </a:xfrm>
      </p:grpSpPr>
      <p:sp>
        <p:nvSpPr>
          <p:cNvPr id="893" name="Google Shape;893;p91"/>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894" name="Google Shape;894;p91"/>
          <p:cNvSpPr txBox="1"/>
          <p:nvPr>
            <p:ph idx="1" type="subTitle"/>
          </p:nvPr>
        </p:nvSpPr>
        <p:spPr>
          <a:xfrm>
            <a:off x="648408" y="1947466"/>
            <a:ext cx="1528500" cy="3816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rgbClr val="3EABCA"/>
              </a:buClr>
              <a:buSzPts val="1400"/>
              <a:buFont typeface="Space Grotesk SemiBold"/>
              <a:buNone/>
              <a:defRPr>
                <a:solidFill>
                  <a:srgbClr val="3EABCA"/>
                </a:solidFill>
                <a:latin typeface="Space Grotesk SemiBold"/>
                <a:ea typeface="Space Grotesk SemiBold"/>
                <a:cs typeface="Space Grotesk SemiBold"/>
                <a:sym typeface="Space Grotesk SemiBold"/>
              </a:defRPr>
            </a:lvl9pPr>
          </a:lstStyle>
          <a:p/>
        </p:txBody>
      </p:sp>
      <p:sp>
        <p:nvSpPr>
          <p:cNvPr id="895" name="Google Shape;895;p91"/>
          <p:cNvSpPr txBox="1"/>
          <p:nvPr>
            <p:ph idx="2" type="body"/>
          </p:nvPr>
        </p:nvSpPr>
        <p:spPr>
          <a:xfrm>
            <a:off x="566255" y="2383356"/>
            <a:ext cx="1643400" cy="7590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896" name="Google Shape;896;p91"/>
          <p:cNvSpPr txBox="1"/>
          <p:nvPr>
            <p:ph idx="3" type="subTitle"/>
          </p:nvPr>
        </p:nvSpPr>
        <p:spPr>
          <a:xfrm>
            <a:off x="3476909" y="1947466"/>
            <a:ext cx="1528500" cy="3816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9pPr>
          </a:lstStyle>
          <a:p/>
        </p:txBody>
      </p:sp>
      <p:sp>
        <p:nvSpPr>
          <p:cNvPr id="897" name="Google Shape;897;p91"/>
          <p:cNvSpPr txBox="1"/>
          <p:nvPr>
            <p:ph idx="4" type="body"/>
          </p:nvPr>
        </p:nvSpPr>
        <p:spPr>
          <a:xfrm>
            <a:off x="3419456" y="2383356"/>
            <a:ext cx="1643400" cy="7590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898" name="Google Shape;898;p91"/>
          <p:cNvSpPr txBox="1"/>
          <p:nvPr>
            <p:ph idx="5" type="subTitle"/>
          </p:nvPr>
        </p:nvSpPr>
        <p:spPr>
          <a:xfrm>
            <a:off x="6305410" y="1947466"/>
            <a:ext cx="1528500" cy="3816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9pPr>
          </a:lstStyle>
          <a:p/>
        </p:txBody>
      </p:sp>
      <p:sp>
        <p:nvSpPr>
          <p:cNvPr id="899" name="Google Shape;899;p91"/>
          <p:cNvSpPr txBox="1"/>
          <p:nvPr>
            <p:ph idx="6" type="body"/>
          </p:nvPr>
        </p:nvSpPr>
        <p:spPr>
          <a:xfrm>
            <a:off x="6247957" y="2383356"/>
            <a:ext cx="1643400" cy="759000"/>
          </a:xfrm>
          <a:prstGeom prst="rect">
            <a:avLst/>
          </a:prstGeom>
        </p:spPr>
        <p:txBody>
          <a:bodyPr anchorCtr="0" anchor="t" bIns="91425" lIns="91425" spcFirstLastPara="1" rIns="91425" wrap="square" tIns="91425">
            <a:norm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Tree>
  </p:cSld>
  <p:clrMapOvr>
    <a:masterClrMapping/>
  </p:clrMapOvr>
  <p:extLst>
    <p:ext uri="{DCECCB84-F9BA-43D5-87BE-67443E8EF086}">
      <p15:sldGuideLst>
        <p15:guide id="1" orient="horz" pos="1467">
          <p15:clr>
            <a:srgbClr val="E46962"/>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Agenda slide - v3">
  <p:cSld name="CUSTOM_18_1">
    <p:spTree>
      <p:nvGrpSpPr>
        <p:cNvPr id="900" name="Shape 900"/>
        <p:cNvGrpSpPr/>
        <p:nvPr/>
      </p:nvGrpSpPr>
      <p:grpSpPr>
        <a:xfrm>
          <a:off x="0" y="0"/>
          <a:ext cx="0" cy="0"/>
          <a:chOff x="0" y="0"/>
          <a:chExt cx="0" cy="0"/>
        </a:xfrm>
      </p:grpSpPr>
      <p:sp>
        <p:nvSpPr>
          <p:cNvPr id="901" name="Google Shape;901;p92"/>
          <p:cNvSpPr txBox="1"/>
          <p:nvPr>
            <p:ph type="title"/>
          </p:nvPr>
        </p:nvSpPr>
        <p:spPr>
          <a:xfrm>
            <a:off x="287725" y="369925"/>
            <a:ext cx="8564700" cy="502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902" name="Google Shape;902;p92"/>
          <p:cNvSpPr txBox="1"/>
          <p:nvPr>
            <p:ph idx="1" type="subTitle"/>
          </p:nvPr>
        </p:nvSpPr>
        <p:spPr>
          <a:xfrm>
            <a:off x="292896" y="1330700"/>
            <a:ext cx="2573400" cy="560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1"/>
              </a:buClr>
              <a:buSzPts val="1400"/>
              <a:buNone/>
              <a:defRPr b="1">
                <a:solidFill>
                  <a:schemeClr val="accent1"/>
                </a:solidFill>
              </a:defRPr>
            </a:lvl1pPr>
            <a:lvl2pPr lvl="1">
              <a:lnSpc>
                <a:spcPct val="100000"/>
              </a:lnSpc>
              <a:spcBef>
                <a:spcPts val="0"/>
              </a:spcBef>
              <a:spcAft>
                <a:spcPts val="0"/>
              </a:spcAft>
              <a:buClr>
                <a:schemeClr val="accent1"/>
              </a:buClr>
              <a:buSzPts val="1400"/>
              <a:buNone/>
              <a:defRPr b="1">
                <a:solidFill>
                  <a:schemeClr val="accent1"/>
                </a:solidFill>
              </a:defRPr>
            </a:lvl2pPr>
            <a:lvl3pPr lvl="2">
              <a:lnSpc>
                <a:spcPct val="100000"/>
              </a:lnSpc>
              <a:spcBef>
                <a:spcPts val="0"/>
              </a:spcBef>
              <a:spcAft>
                <a:spcPts val="0"/>
              </a:spcAft>
              <a:buClr>
                <a:schemeClr val="accent1"/>
              </a:buClr>
              <a:buSzPts val="1400"/>
              <a:buNone/>
              <a:defRPr b="1">
                <a:solidFill>
                  <a:schemeClr val="accent1"/>
                </a:solidFill>
              </a:defRPr>
            </a:lvl3pPr>
            <a:lvl4pPr lvl="3">
              <a:lnSpc>
                <a:spcPct val="100000"/>
              </a:lnSpc>
              <a:spcBef>
                <a:spcPts val="0"/>
              </a:spcBef>
              <a:spcAft>
                <a:spcPts val="0"/>
              </a:spcAft>
              <a:buClr>
                <a:schemeClr val="accent1"/>
              </a:buClr>
              <a:buSzPts val="1400"/>
              <a:buNone/>
              <a:defRPr b="1">
                <a:solidFill>
                  <a:schemeClr val="accent1"/>
                </a:solidFill>
              </a:defRPr>
            </a:lvl4pPr>
            <a:lvl5pPr lvl="4">
              <a:lnSpc>
                <a:spcPct val="100000"/>
              </a:lnSpc>
              <a:spcBef>
                <a:spcPts val="0"/>
              </a:spcBef>
              <a:spcAft>
                <a:spcPts val="0"/>
              </a:spcAft>
              <a:buClr>
                <a:schemeClr val="accent1"/>
              </a:buClr>
              <a:buSzPts val="1400"/>
              <a:buNone/>
              <a:defRPr b="1">
                <a:solidFill>
                  <a:schemeClr val="accent1"/>
                </a:solidFill>
              </a:defRPr>
            </a:lvl5pPr>
            <a:lvl6pPr lvl="5">
              <a:lnSpc>
                <a:spcPct val="100000"/>
              </a:lnSpc>
              <a:spcBef>
                <a:spcPts val="0"/>
              </a:spcBef>
              <a:spcAft>
                <a:spcPts val="0"/>
              </a:spcAft>
              <a:buClr>
                <a:schemeClr val="accent1"/>
              </a:buClr>
              <a:buSzPts val="1400"/>
              <a:buNone/>
              <a:defRPr b="1">
                <a:solidFill>
                  <a:schemeClr val="accent1"/>
                </a:solidFill>
              </a:defRPr>
            </a:lvl6pPr>
            <a:lvl7pPr lvl="6">
              <a:lnSpc>
                <a:spcPct val="100000"/>
              </a:lnSpc>
              <a:spcBef>
                <a:spcPts val="0"/>
              </a:spcBef>
              <a:spcAft>
                <a:spcPts val="0"/>
              </a:spcAft>
              <a:buClr>
                <a:schemeClr val="accent1"/>
              </a:buClr>
              <a:buSzPts val="1400"/>
              <a:buNone/>
              <a:defRPr b="1">
                <a:solidFill>
                  <a:schemeClr val="accent1"/>
                </a:solidFill>
              </a:defRPr>
            </a:lvl7pPr>
            <a:lvl8pPr lvl="7">
              <a:lnSpc>
                <a:spcPct val="100000"/>
              </a:lnSpc>
              <a:spcBef>
                <a:spcPts val="0"/>
              </a:spcBef>
              <a:spcAft>
                <a:spcPts val="0"/>
              </a:spcAft>
              <a:buClr>
                <a:schemeClr val="accent1"/>
              </a:buClr>
              <a:buSzPts val="1400"/>
              <a:buNone/>
              <a:defRPr b="1">
                <a:solidFill>
                  <a:schemeClr val="accent1"/>
                </a:solidFill>
              </a:defRPr>
            </a:lvl8pPr>
            <a:lvl9pPr lvl="8">
              <a:lnSpc>
                <a:spcPct val="100000"/>
              </a:lnSpc>
              <a:spcBef>
                <a:spcPts val="0"/>
              </a:spcBef>
              <a:spcAft>
                <a:spcPts val="0"/>
              </a:spcAft>
              <a:buClr>
                <a:schemeClr val="accent1"/>
              </a:buClr>
              <a:buSzPts val="1400"/>
              <a:buNone/>
              <a:defRPr b="1">
                <a:solidFill>
                  <a:schemeClr val="accent1"/>
                </a:solidFill>
              </a:defRPr>
            </a:lvl9pPr>
          </a:lstStyle>
          <a:p/>
        </p:txBody>
      </p:sp>
      <p:sp>
        <p:nvSpPr>
          <p:cNvPr id="903" name="Google Shape;903;p92"/>
          <p:cNvSpPr txBox="1"/>
          <p:nvPr>
            <p:ph idx="2" type="body"/>
          </p:nvPr>
        </p:nvSpPr>
        <p:spPr>
          <a:xfrm>
            <a:off x="3743288" y="1330700"/>
            <a:ext cx="5112600" cy="9804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4" name="Google Shape;904;p92"/>
          <p:cNvSpPr txBox="1"/>
          <p:nvPr>
            <p:ph idx="3" type="subTitle"/>
          </p:nvPr>
        </p:nvSpPr>
        <p:spPr>
          <a:xfrm>
            <a:off x="306522" y="3879625"/>
            <a:ext cx="2573400" cy="560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3"/>
              </a:buClr>
              <a:buSzPts val="1400"/>
              <a:buNone/>
              <a:defRPr b="1">
                <a:solidFill>
                  <a:schemeClr val="accent3"/>
                </a:solidFill>
              </a:defRPr>
            </a:lvl1pPr>
            <a:lvl2pPr lvl="1">
              <a:lnSpc>
                <a:spcPct val="100000"/>
              </a:lnSpc>
              <a:spcBef>
                <a:spcPts val="0"/>
              </a:spcBef>
              <a:spcAft>
                <a:spcPts val="0"/>
              </a:spcAft>
              <a:buClr>
                <a:schemeClr val="accent3"/>
              </a:buClr>
              <a:buSzPts val="1400"/>
              <a:buNone/>
              <a:defRPr b="1">
                <a:solidFill>
                  <a:schemeClr val="accent3"/>
                </a:solidFill>
              </a:defRPr>
            </a:lvl2pPr>
            <a:lvl3pPr lvl="2">
              <a:lnSpc>
                <a:spcPct val="100000"/>
              </a:lnSpc>
              <a:spcBef>
                <a:spcPts val="0"/>
              </a:spcBef>
              <a:spcAft>
                <a:spcPts val="0"/>
              </a:spcAft>
              <a:buClr>
                <a:schemeClr val="accent3"/>
              </a:buClr>
              <a:buSzPts val="1400"/>
              <a:buNone/>
              <a:defRPr b="1">
                <a:solidFill>
                  <a:schemeClr val="accent3"/>
                </a:solidFill>
              </a:defRPr>
            </a:lvl3pPr>
            <a:lvl4pPr lvl="3">
              <a:lnSpc>
                <a:spcPct val="100000"/>
              </a:lnSpc>
              <a:spcBef>
                <a:spcPts val="0"/>
              </a:spcBef>
              <a:spcAft>
                <a:spcPts val="0"/>
              </a:spcAft>
              <a:buClr>
                <a:schemeClr val="accent3"/>
              </a:buClr>
              <a:buSzPts val="1400"/>
              <a:buNone/>
              <a:defRPr b="1">
                <a:solidFill>
                  <a:schemeClr val="accent3"/>
                </a:solidFill>
              </a:defRPr>
            </a:lvl4pPr>
            <a:lvl5pPr lvl="4">
              <a:lnSpc>
                <a:spcPct val="100000"/>
              </a:lnSpc>
              <a:spcBef>
                <a:spcPts val="0"/>
              </a:spcBef>
              <a:spcAft>
                <a:spcPts val="0"/>
              </a:spcAft>
              <a:buClr>
                <a:schemeClr val="accent3"/>
              </a:buClr>
              <a:buSzPts val="1400"/>
              <a:buNone/>
              <a:defRPr b="1">
                <a:solidFill>
                  <a:schemeClr val="accent3"/>
                </a:solidFill>
              </a:defRPr>
            </a:lvl5pPr>
            <a:lvl6pPr lvl="5">
              <a:lnSpc>
                <a:spcPct val="100000"/>
              </a:lnSpc>
              <a:spcBef>
                <a:spcPts val="0"/>
              </a:spcBef>
              <a:spcAft>
                <a:spcPts val="0"/>
              </a:spcAft>
              <a:buClr>
                <a:schemeClr val="accent3"/>
              </a:buClr>
              <a:buSzPts val="1400"/>
              <a:buNone/>
              <a:defRPr b="1">
                <a:solidFill>
                  <a:schemeClr val="accent3"/>
                </a:solidFill>
              </a:defRPr>
            </a:lvl6pPr>
            <a:lvl7pPr lvl="6">
              <a:lnSpc>
                <a:spcPct val="100000"/>
              </a:lnSpc>
              <a:spcBef>
                <a:spcPts val="0"/>
              </a:spcBef>
              <a:spcAft>
                <a:spcPts val="0"/>
              </a:spcAft>
              <a:buClr>
                <a:schemeClr val="accent3"/>
              </a:buClr>
              <a:buSzPts val="1400"/>
              <a:buNone/>
              <a:defRPr b="1">
                <a:solidFill>
                  <a:schemeClr val="accent3"/>
                </a:solidFill>
              </a:defRPr>
            </a:lvl7pPr>
            <a:lvl8pPr lvl="7">
              <a:lnSpc>
                <a:spcPct val="100000"/>
              </a:lnSpc>
              <a:spcBef>
                <a:spcPts val="0"/>
              </a:spcBef>
              <a:spcAft>
                <a:spcPts val="0"/>
              </a:spcAft>
              <a:buClr>
                <a:schemeClr val="accent3"/>
              </a:buClr>
              <a:buSzPts val="1400"/>
              <a:buNone/>
              <a:defRPr b="1">
                <a:solidFill>
                  <a:schemeClr val="accent3"/>
                </a:solidFill>
              </a:defRPr>
            </a:lvl8pPr>
            <a:lvl9pPr lvl="8">
              <a:lnSpc>
                <a:spcPct val="100000"/>
              </a:lnSpc>
              <a:spcBef>
                <a:spcPts val="0"/>
              </a:spcBef>
              <a:spcAft>
                <a:spcPts val="0"/>
              </a:spcAft>
              <a:buClr>
                <a:schemeClr val="accent3"/>
              </a:buClr>
              <a:buSzPts val="1400"/>
              <a:buNone/>
              <a:defRPr b="1">
                <a:solidFill>
                  <a:schemeClr val="accent3"/>
                </a:solidFill>
              </a:defRPr>
            </a:lvl9pPr>
          </a:lstStyle>
          <a:p/>
        </p:txBody>
      </p:sp>
      <p:sp>
        <p:nvSpPr>
          <p:cNvPr id="905" name="Google Shape;905;p92"/>
          <p:cNvSpPr txBox="1"/>
          <p:nvPr>
            <p:ph idx="4" type="body"/>
          </p:nvPr>
        </p:nvSpPr>
        <p:spPr>
          <a:xfrm>
            <a:off x="3746563" y="3879625"/>
            <a:ext cx="5112600" cy="9804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6" name="Google Shape;906;p92"/>
          <p:cNvSpPr txBox="1"/>
          <p:nvPr>
            <p:ph idx="5" type="subTitle"/>
          </p:nvPr>
        </p:nvSpPr>
        <p:spPr>
          <a:xfrm>
            <a:off x="306496" y="2605150"/>
            <a:ext cx="2573400" cy="560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6"/>
              </a:buClr>
              <a:buSzPts val="1400"/>
              <a:buNone/>
              <a:defRPr b="1">
                <a:solidFill>
                  <a:schemeClr val="accent6"/>
                </a:solidFill>
              </a:defRPr>
            </a:lvl1pPr>
            <a:lvl2pPr lvl="1">
              <a:lnSpc>
                <a:spcPct val="100000"/>
              </a:lnSpc>
              <a:spcBef>
                <a:spcPts val="0"/>
              </a:spcBef>
              <a:spcAft>
                <a:spcPts val="0"/>
              </a:spcAft>
              <a:buClr>
                <a:schemeClr val="accent6"/>
              </a:buClr>
              <a:buSzPts val="1400"/>
              <a:buNone/>
              <a:defRPr b="1">
                <a:solidFill>
                  <a:schemeClr val="accent6"/>
                </a:solidFill>
              </a:defRPr>
            </a:lvl2pPr>
            <a:lvl3pPr lvl="2">
              <a:lnSpc>
                <a:spcPct val="100000"/>
              </a:lnSpc>
              <a:spcBef>
                <a:spcPts val="0"/>
              </a:spcBef>
              <a:spcAft>
                <a:spcPts val="0"/>
              </a:spcAft>
              <a:buClr>
                <a:schemeClr val="accent6"/>
              </a:buClr>
              <a:buSzPts val="1400"/>
              <a:buNone/>
              <a:defRPr b="1">
                <a:solidFill>
                  <a:schemeClr val="accent6"/>
                </a:solidFill>
              </a:defRPr>
            </a:lvl3pPr>
            <a:lvl4pPr lvl="3">
              <a:lnSpc>
                <a:spcPct val="100000"/>
              </a:lnSpc>
              <a:spcBef>
                <a:spcPts val="0"/>
              </a:spcBef>
              <a:spcAft>
                <a:spcPts val="0"/>
              </a:spcAft>
              <a:buClr>
                <a:schemeClr val="accent6"/>
              </a:buClr>
              <a:buSzPts val="1400"/>
              <a:buNone/>
              <a:defRPr b="1">
                <a:solidFill>
                  <a:schemeClr val="accent6"/>
                </a:solidFill>
              </a:defRPr>
            </a:lvl4pPr>
            <a:lvl5pPr lvl="4">
              <a:lnSpc>
                <a:spcPct val="100000"/>
              </a:lnSpc>
              <a:spcBef>
                <a:spcPts val="0"/>
              </a:spcBef>
              <a:spcAft>
                <a:spcPts val="0"/>
              </a:spcAft>
              <a:buClr>
                <a:schemeClr val="accent6"/>
              </a:buClr>
              <a:buSzPts val="1400"/>
              <a:buNone/>
              <a:defRPr b="1">
                <a:solidFill>
                  <a:schemeClr val="accent6"/>
                </a:solidFill>
              </a:defRPr>
            </a:lvl5pPr>
            <a:lvl6pPr lvl="5">
              <a:lnSpc>
                <a:spcPct val="100000"/>
              </a:lnSpc>
              <a:spcBef>
                <a:spcPts val="0"/>
              </a:spcBef>
              <a:spcAft>
                <a:spcPts val="0"/>
              </a:spcAft>
              <a:buClr>
                <a:schemeClr val="accent6"/>
              </a:buClr>
              <a:buSzPts val="1400"/>
              <a:buNone/>
              <a:defRPr b="1">
                <a:solidFill>
                  <a:schemeClr val="accent6"/>
                </a:solidFill>
              </a:defRPr>
            </a:lvl6pPr>
            <a:lvl7pPr lvl="6">
              <a:lnSpc>
                <a:spcPct val="100000"/>
              </a:lnSpc>
              <a:spcBef>
                <a:spcPts val="0"/>
              </a:spcBef>
              <a:spcAft>
                <a:spcPts val="0"/>
              </a:spcAft>
              <a:buClr>
                <a:schemeClr val="accent6"/>
              </a:buClr>
              <a:buSzPts val="1400"/>
              <a:buNone/>
              <a:defRPr b="1">
                <a:solidFill>
                  <a:schemeClr val="accent6"/>
                </a:solidFill>
              </a:defRPr>
            </a:lvl7pPr>
            <a:lvl8pPr lvl="7">
              <a:lnSpc>
                <a:spcPct val="100000"/>
              </a:lnSpc>
              <a:spcBef>
                <a:spcPts val="0"/>
              </a:spcBef>
              <a:spcAft>
                <a:spcPts val="0"/>
              </a:spcAft>
              <a:buClr>
                <a:schemeClr val="accent6"/>
              </a:buClr>
              <a:buSzPts val="1400"/>
              <a:buNone/>
              <a:defRPr b="1">
                <a:solidFill>
                  <a:schemeClr val="accent6"/>
                </a:solidFill>
              </a:defRPr>
            </a:lvl8pPr>
            <a:lvl9pPr lvl="8">
              <a:lnSpc>
                <a:spcPct val="100000"/>
              </a:lnSpc>
              <a:spcBef>
                <a:spcPts val="0"/>
              </a:spcBef>
              <a:spcAft>
                <a:spcPts val="0"/>
              </a:spcAft>
              <a:buClr>
                <a:schemeClr val="accent6"/>
              </a:buClr>
              <a:buSzPts val="1400"/>
              <a:buNone/>
              <a:defRPr b="1">
                <a:solidFill>
                  <a:schemeClr val="accent6"/>
                </a:solidFill>
              </a:defRPr>
            </a:lvl9pPr>
          </a:lstStyle>
          <a:p/>
        </p:txBody>
      </p:sp>
      <p:sp>
        <p:nvSpPr>
          <p:cNvPr id="907" name="Google Shape;907;p92"/>
          <p:cNvSpPr txBox="1"/>
          <p:nvPr>
            <p:ph idx="6" type="body"/>
          </p:nvPr>
        </p:nvSpPr>
        <p:spPr>
          <a:xfrm>
            <a:off x="3749863" y="2605150"/>
            <a:ext cx="5112600" cy="980400"/>
          </a:xfrm>
          <a:prstGeom prst="rect">
            <a:avLst/>
          </a:prstGeom>
        </p:spPr>
        <p:txBody>
          <a:bodyPr anchorCtr="0" anchor="t"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8" name="Google Shape;908;p92"/>
          <p:cNvSpPr/>
          <p:nvPr/>
        </p:nvSpPr>
        <p:spPr>
          <a:xfrm>
            <a:off x="9030525" y="-15625"/>
            <a:ext cx="1407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Tree>
  </p:cSld>
  <p:clrMapOvr>
    <a:masterClrMapping/>
  </p:clrMapOvr>
  <p:extLst>
    <p:ext uri="{DCECCB84-F9BA-43D5-87BE-67443E8EF086}">
      <p15:sldGuideLst>
        <p15:guide id="1" pos="248">
          <p15:clr>
            <a:srgbClr val="E46962"/>
          </p15:clr>
        </p15:guide>
      </p15:sldGuideLst>
    </p:ext>
  </p:extLst>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Agenda slide - v1">
  <p:cSld name="CUSTOM_12">
    <p:spTree>
      <p:nvGrpSpPr>
        <p:cNvPr id="909" name="Shape 909"/>
        <p:cNvGrpSpPr/>
        <p:nvPr/>
      </p:nvGrpSpPr>
      <p:grpSpPr>
        <a:xfrm>
          <a:off x="0" y="0"/>
          <a:ext cx="0" cy="0"/>
          <a:chOff x="0" y="0"/>
          <a:chExt cx="0" cy="0"/>
        </a:xfrm>
      </p:grpSpPr>
      <p:sp>
        <p:nvSpPr>
          <p:cNvPr id="910" name="Google Shape;910;p93"/>
          <p:cNvSpPr txBox="1"/>
          <p:nvPr>
            <p:ph type="title"/>
          </p:nvPr>
        </p:nvSpPr>
        <p:spPr>
          <a:xfrm>
            <a:off x="566250" y="191450"/>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cxnSp>
        <p:nvCxnSpPr>
          <p:cNvPr id="911" name="Google Shape;911;p93"/>
          <p:cNvCxnSpPr/>
          <p:nvPr/>
        </p:nvCxnSpPr>
        <p:spPr>
          <a:xfrm>
            <a:off x="571500" y="1773700"/>
            <a:ext cx="8001000" cy="0"/>
          </a:xfrm>
          <a:prstGeom prst="straightConnector1">
            <a:avLst/>
          </a:prstGeom>
          <a:noFill/>
          <a:ln cap="flat" cmpd="sng" w="19050">
            <a:solidFill>
              <a:schemeClr val="lt2"/>
            </a:solidFill>
            <a:prstDash val="solid"/>
            <a:round/>
            <a:headEnd len="med" w="med" type="none"/>
            <a:tailEnd len="med" w="med" type="none"/>
          </a:ln>
        </p:spPr>
      </p:cxnSp>
      <p:sp>
        <p:nvSpPr>
          <p:cNvPr id="912" name="Google Shape;912;p93"/>
          <p:cNvSpPr txBox="1"/>
          <p:nvPr>
            <p:ph idx="1" type="body"/>
          </p:nvPr>
        </p:nvSpPr>
        <p:spPr>
          <a:xfrm>
            <a:off x="1519050" y="1238025"/>
            <a:ext cx="6847500" cy="451800"/>
          </a:xfrm>
          <a:prstGeom prst="rect">
            <a:avLst/>
          </a:prstGeom>
        </p:spPr>
        <p:txBody>
          <a:bodyPr anchorCtr="0" anchor="ctr" bIns="90000" lIns="91425" spcFirstLastPara="1" rIns="91425" wrap="square" tIns="90000">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13" name="Google Shape;913;p93"/>
          <p:cNvSpPr txBox="1"/>
          <p:nvPr>
            <p:ph idx="2" type="subTitle"/>
          </p:nvPr>
        </p:nvSpPr>
        <p:spPr>
          <a:xfrm>
            <a:off x="1519050" y="1857581"/>
            <a:ext cx="6847500" cy="39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1"/>
              </a:buClr>
              <a:buSzPts val="1400"/>
              <a:buFont typeface="Space Grotesk SemiBold"/>
              <a:buNone/>
              <a:defRPr sz="1400">
                <a:solidFill>
                  <a:schemeClr val="accent1"/>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1"/>
              </a:buClr>
              <a:buSzPts val="1400"/>
              <a:buFont typeface="Space Grotesk SemiBold"/>
              <a:buNone/>
              <a:defRPr>
                <a:solidFill>
                  <a:schemeClr val="accent1"/>
                </a:solidFill>
                <a:latin typeface="Space Grotesk SemiBold"/>
                <a:ea typeface="Space Grotesk SemiBold"/>
                <a:cs typeface="Space Grotesk SemiBold"/>
                <a:sym typeface="Space Grotesk SemiBold"/>
              </a:defRPr>
            </a:lvl9pPr>
          </a:lstStyle>
          <a:p/>
        </p:txBody>
      </p:sp>
      <p:cxnSp>
        <p:nvCxnSpPr>
          <p:cNvPr id="914" name="Google Shape;914;p93"/>
          <p:cNvCxnSpPr/>
          <p:nvPr/>
        </p:nvCxnSpPr>
        <p:spPr>
          <a:xfrm>
            <a:off x="574125" y="2786675"/>
            <a:ext cx="8001000" cy="0"/>
          </a:xfrm>
          <a:prstGeom prst="straightConnector1">
            <a:avLst/>
          </a:prstGeom>
          <a:noFill/>
          <a:ln cap="flat" cmpd="sng" w="19050">
            <a:solidFill>
              <a:schemeClr val="lt2"/>
            </a:solidFill>
            <a:prstDash val="solid"/>
            <a:round/>
            <a:headEnd len="med" w="med" type="none"/>
            <a:tailEnd len="med" w="med" type="none"/>
          </a:ln>
        </p:spPr>
      </p:cxnSp>
      <p:sp>
        <p:nvSpPr>
          <p:cNvPr id="915" name="Google Shape;915;p93"/>
          <p:cNvSpPr txBox="1"/>
          <p:nvPr>
            <p:ph idx="3" type="body"/>
          </p:nvPr>
        </p:nvSpPr>
        <p:spPr>
          <a:xfrm>
            <a:off x="1521675" y="2251000"/>
            <a:ext cx="6847500" cy="451800"/>
          </a:xfrm>
          <a:prstGeom prst="rect">
            <a:avLst/>
          </a:prstGeom>
        </p:spPr>
        <p:txBody>
          <a:bodyPr anchorCtr="0" anchor="ctr" bIns="90000" lIns="91425" spcFirstLastPara="1" rIns="91425" wrap="square" tIns="90000">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16" name="Google Shape;916;p93"/>
          <p:cNvSpPr txBox="1"/>
          <p:nvPr>
            <p:ph idx="4" type="subTitle"/>
          </p:nvPr>
        </p:nvSpPr>
        <p:spPr>
          <a:xfrm>
            <a:off x="1521675" y="844606"/>
            <a:ext cx="6847500" cy="39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cxnSp>
        <p:nvCxnSpPr>
          <p:cNvPr id="917" name="Google Shape;917;p93"/>
          <p:cNvCxnSpPr/>
          <p:nvPr/>
        </p:nvCxnSpPr>
        <p:spPr>
          <a:xfrm>
            <a:off x="576750" y="3799650"/>
            <a:ext cx="8001000" cy="0"/>
          </a:xfrm>
          <a:prstGeom prst="straightConnector1">
            <a:avLst/>
          </a:prstGeom>
          <a:noFill/>
          <a:ln cap="flat" cmpd="sng" w="19050">
            <a:solidFill>
              <a:schemeClr val="lt2"/>
            </a:solidFill>
            <a:prstDash val="solid"/>
            <a:round/>
            <a:headEnd len="med" w="med" type="none"/>
            <a:tailEnd len="med" w="med" type="none"/>
          </a:ln>
        </p:spPr>
      </p:cxnSp>
      <p:sp>
        <p:nvSpPr>
          <p:cNvPr id="918" name="Google Shape;918;p93"/>
          <p:cNvSpPr txBox="1"/>
          <p:nvPr>
            <p:ph idx="5" type="body"/>
          </p:nvPr>
        </p:nvSpPr>
        <p:spPr>
          <a:xfrm>
            <a:off x="1524300" y="3263975"/>
            <a:ext cx="6847500" cy="451800"/>
          </a:xfrm>
          <a:prstGeom prst="rect">
            <a:avLst/>
          </a:prstGeom>
        </p:spPr>
        <p:txBody>
          <a:bodyPr anchorCtr="0" anchor="ctr" bIns="90000" lIns="91425" spcFirstLastPara="1" rIns="91425" wrap="square" tIns="90000">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19" name="Google Shape;919;p93"/>
          <p:cNvSpPr txBox="1"/>
          <p:nvPr>
            <p:ph idx="6" type="subTitle"/>
          </p:nvPr>
        </p:nvSpPr>
        <p:spPr>
          <a:xfrm>
            <a:off x="1524300" y="2870556"/>
            <a:ext cx="6847500" cy="39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3"/>
              </a:buClr>
              <a:buSzPts val="1400"/>
              <a:buFont typeface="Space Grotesk SemiBold"/>
              <a:buNone/>
              <a:defRPr sz="1400">
                <a:solidFill>
                  <a:schemeClr val="accent3"/>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920" name="Google Shape;920;p93"/>
          <p:cNvSpPr txBox="1"/>
          <p:nvPr>
            <p:ph idx="7" type="body"/>
          </p:nvPr>
        </p:nvSpPr>
        <p:spPr>
          <a:xfrm>
            <a:off x="1521675" y="4276950"/>
            <a:ext cx="6847500" cy="451800"/>
          </a:xfrm>
          <a:prstGeom prst="rect">
            <a:avLst/>
          </a:prstGeom>
        </p:spPr>
        <p:txBody>
          <a:bodyPr anchorCtr="0" anchor="ctr" bIns="90000" lIns="91425" spcFirstLastPara="1" rIns="91425" wrap="square" tIns="90000">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21" name="Google Shape;921;p93"/>
          <p:cNvSpPr txBox="1"/>
          <p:nvPr>
            <p:ph idx="8" type="subTitle"/>
          </p:nvPr>
        </p:nvSpPr>
        <p:spPr>
          <a:xfrm>
            <a:off x="1521675" y="3883531"/>
            <a:ext cx="6847500" cy="39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6"/>
              </a:buClr>
              <a:buSzPts val="1400"/>
              <a:buFont typeface="Space Grotesk SemiBold"/>
              <a:buNone/>
              <a:defRPr sz="1400">
                <a:solidFill>
                  <a:schemeClr val="accent6"/>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6"/>
              </a:buClr>
              <a:buSzPts val="1400"/>
              <a:buFont typeface="Space Grotesk SemiBold"/>
              <a:buNone/>
              <a:defRPr>
                <a:solidFill>
                  <a:schemeClr val="accent6"/>
                </a:solidFill>
                <a:latin typeface="Space Grotesk SemiBold"/>
                <a:ea typeface="Space Grotesk SemiBold"/>
                <a:cs typeface="Space Grotesk SemiBold"/>
                <a:sym typeface="Space Grotesk SemiBold"/>
              </a:defRPr>
            </a:lvl9pPr>
          </a:lstStyle>
          <a:p/>
        </p:txBody>
      </p:sp>
      <p:sp>
        <p:nvSpPr>
          <p:cNvPr id="922" name="Google Shape;922;p93"/>
          <p:cNvSpPr txBox="1"/>
          <p:nvPr/>
        </p:nvSpPr>
        <p:spPr>
          <a:xfrm>
            <a:off x="880125" y="101680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5"/>
                </a:solidFill>
                <a:latin typeface="Space Grotesk"/>
                <a:ea typeface="Space Grotesk"/>
                <a:cs typeface="Space Grotesk"/>
                <a:sym typeface="Space Grotesk"/>
              </a:rPr>
              <a:t>1</a:t>
            </a:r>
            <a:endParaRPr b="1" sz="3600">
              <a:solidFill>
                <a:schemeClr val="accent5"/>
              </a:solidFill>
              <a:latin typeface="Space Grotesk"/>
              <a:ea typeface="Space Grotesk"/>
              <a:cs typeface="Space Grotesk"/>
              <a:sym typeface="Space Grotesk"/>
            </a:endParaRPr>
          </a:p>
        </p:txBody>
      </p:sp>
      <p:sp>
        <p:nvSpPr>
          <p:cNvPr id="923" name="Google Shape;923;p93"/>
          <p:cNvSpPr txBox="1"/>
          <p:nvPr/>
        </p:nvSpPr>
        <p:spPr>
          <a:xfrm>
            <a:off x="880125" y="2063441"/>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rgbClr val="F9744D"/>
                </a:solidFill>
                <a:latin typeface="Space Grotesk"/>
                <a:ea typeface="Space Grotesk"/>
                <a:cs typeface="Space Grotesk"/>
                <a:sym typeface="Space Grotesk"/>
              </a:rPr>
              <a:t>2</a:t>
            </a:r>
            <a:endParaRPr b="1" sz="3600">
              <a:solidFill>
                <a:srgbClr val="F9744D"/>
              </a:solidFill>
              <a:latin typeface="Space Grotesk"/>
              <a:ea typeface="Space Grotesk"/>
              <a:cs typeface="Space Grotesk"/>
              <a:sym typeface="Space Grotesk"/>
            </a:endParaRPr>
          </a:p>
        </p:txBody>
      </p:sp>
      <p:sp>
        <p:nvSpPr>
          <p:cNvPr id="924" name="Google Shape;924;p93"/>
          <p:cNvSpPr txBox="1"/>
          <p:nvPr/>
        </p:nvSpPr>
        <p:spPr>
          <a:xfrm>
            <a:off x="835675" y="307640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3"/>
                </a:solidFill>
                <a:latin typeface="Space Grotesk"/>
                <a:ea typeface="Space Grotesk"/>
                <a:cs typeface="Space Grotesk"/>
                <a:sym typeface="Space Grotesk"/>
              </a:rPr>
              <a:t>3</a:t>
            </a:r>
            <a:endParaRPr b="1" sz="3600">
              <a:solidFill>
                <a:schemeClr val="accent3"/>
              </a:solidFill>
              <a:latin typeface="Space Grotesk"/>
              <a:ea typeface="Space Grotesk"/>
              <a:cs typeface="Space Grotesk"/>
              <a:sym typeface="Space Grotesk"/>
            </a:endParaRPr>
          </a:p>
        </p:txBody>
      </p:sp>
      <p:sp>
        <p:nvSpPr>
          <p:cNvPr id="925" name="Google Shape;925;p93"/>
          <p:cNvSpPr txBox="1"/>
          <p:nvPr/>
        </p:nvSpPr>
        <p:spPr>
          <a:xfrm>
            <a:off x="835675" y="4055741"/>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rgbClr val="C3455B"/>
                </a:solidFill>
                <a:latin typeface="Space Grotesk"/>
                <a:ea typeface="Space Grotesk"/>
                <a:cs typeface="Space Grotesk"/>
                <a:sym typeface="Space Grotesk"/>
              </a:rPr>
              <a:t>4</a:t>
            </a:r>
            <a:endParaRPr b="1" sz="3600">
              <a:solidFill>
                <a:srgbClr val="C3455B"/>
              </a:solidFill>
              <a:latin typeface="Space Grotesk"/>
              <a:ea typeface="Space Grotesk"/>
              <a:cs typeface="Space Grotesk"/>
              <a:sym typeface="Space Grotesk"/>
            </a:endParaRPr>
          </a:p>
        </p:txBody>
      </p:sp>
    </p:spTree>
  </p:cSld>
  <p:clrMapOvr>
    <a:masterClrMapping/>
  </p:clrMapOvr>
  <p:extLst>
    <p:ext uri="{DCECCB84-F9BA-43D5-87BE-67443E8EF086}">
      <p15:sldGuideLst>
        <p15:guide id="1" orient="horz" pos="1064">
          <p15:clr>
            <a:srgbClr val="E46962"/>
          </p15:clr>
        </p15:guide>
        <p15:guide id="2" pos="1020">
          <p15:clr>
            <a:srgbClr val="E46962"/>
          </p15:clr>
        </p15:guide>
        <p15:guide id="3" pos="689">
          <p15:clr>
            <a:srgbClr val="E46962"/>
          </p15:clr>
        </p15:guide>
        <p15:guide id="4" orient="horz" pos="532">
          <p15:clr>
            <a:srgbClr val="E46962"/>
          </p15:clr>
        </p15:guide>
        <p15:guide id="5" orient="horz" pos="777">
          <p15:clr>
            <a:srgbClr val="E46962"/>
          </p15:clr>
        </p15:guide>
        <p15:guide id="6" orient="horz" pos="1170">
          <p15:clr>
            <a:srgbClr val="E46962"/>
          </p15:clr>
        </p15:guide>
        <p15:guide id="7" orient="horz" pos="1418">
          <p15:clr>
            <a:srgbClr val="E46962"/>
          </p15:clr>
        </p15:guide>
      </p15:sldGuideLst>
    </p:ext>
  </p:extLst>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Agenda slide - v2">
  <p:cSld name="CUSTOM_12_1">
    <p:spTree>
      <p:nvGrpSpPr>
        <p:cNvPr id="926" name="Shape 926"/>
        <p:cNvGrpSpPr/>
        <p:nvPr/>
      </p:nvGrpSpPr>
      <p:grpSpPr>
        <a:xfrm>
          <a:off x="0" y="0"/>
          <a:ext cx="0" cy="0"/>
          <a:chOff x="0" y="0"/>
          <a:chExt cx="0" cy="0"/>
        </a:xfrm>
      </p:grpSpPr>
      <p:cxnSp>
        <p:nvCxnSpPr>
          <p:cNvPr id="927" name="Google Shape;927;p94"/>
          <p:cNvCxnSpPr>
            <a:stCxn id="928" idx="0"/>
            <a:endCxn id="929" idx="2"/>
          </p:cNvCxnSpPr>
          <p:nvPr/>
        </p:nvCxnSpPr>
        <p:spPr>
          <a:xfrm>
            <a:off x="983725" y="1359704"/>
            <a:ext cx="0" cy="3291900"/>
          </a:xfrm>
          <a:prstGeom prst="straightConnector1">
            <a:avLst/>
          </a:prstGeom>
          <a:noFill/>
          <a:ln cap="flat" cmpd="sng" w="19050">
            <a:solidFill>
              <a:schemeClr val="lt2"/>
            </a:solidFill>
            <a:prstDash val="dash"/>
            <a:round/>
            <a:headEnd len="med" w="med" type="none"/>
            <a:tailEnd len="med" w="med" type="none"/>
          </a:ln>
        </p:spPr>
      </p:cxnSp>
      <p:sp>
        <p:nvSpPr>
          <p:cNvPr id="930" name="Google Shape;930;p94"/>
          <p:cNvSpPr/>
          <p:nvPr/>
        </p:nvSpPr>
        <p:spPr>
          <a:xfrm>
            <a:off x="656425" y="1233538"/>
            <a:ext cx="685800" cy="6858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1" name="Google Shape;931;p94"/>
          <p:cNvSpPr txBox="1"/>
          <p:nvPr>
            <p:ph type="title"/>
          </p:nvPr>
        </p:nvSpPr>
        <p:spPr>
          <a:xfrm>
            <a:off x="566250" y="15867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932" name="Google Shape;932;p94"/>
          <p:cNvSpPr txBox="1"/>
          <p:nvPr>
            <p:ph idx="1" type="body"/>
          </p:nvPr>
        </p:nvSpPr>
        <p:spPr>
          <a:xfrm>
            <a:off x="1700838" y="1495774"/>
            <a:ext cx="6847500" cy="4854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33" name="Google Shape;933;p94"/>
          <p:cNvSpPr txBox="1"/>
          <p:nvPr>
            <p:ph idx="2" type="subTitle"/>
          </p:nvPr>
        </p:nvSpPr>
        <p:spPr>
          <a:xfrm>
            <a:off x="1700850" y="1120105"/>
            <a:ext cx="6847500" cy="375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934" name="Google Shape;934;p94"/>
          <p:cNvSpPr/>
          <p:nvPr/>
        </p:nvSpPr>
        <p:spPr>
          <a:xfrm>
            <a:off x="656400" y="2147938"/>
            <a:ext cx="685800" cy="6858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5" name="Google Shape;935;p94"/>
          <p:cNvSpPr txBox="1"/>
          <p:nvPr>
            <p:ph idx="3" type="body"/>
          </p:nvPr>
        </p:nvSpPr>
        <p:spPr>
          <a:xfrm>
            <a:off x="1700813" y="2410174"/>
            <a:ext cx="6847500" cy="4854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36" name="Google Shape;936;p94"/>
          <p:cNvSpPr txBox="1"/>
          <p:nvPr>
            <p:ph idx="4" type="subTitle"/>
          </p:nvPr>
        </p:nvSpPr>
        <p:spPr>
          <a:xfrm>
            <a:off x="1700825" y="2034505"/>
            <a:ext cx="6847500" cy="375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1"/>
              </a:buClr>
              <a:buSzPts val="1400"/>
              <a:buFont typeface="Space Grotesk SemiBold"/>
              <a:buNone/>
              <a:defRPr sz="1400">
                <a:solidFill>
                  <a:schemeClr val="accent1"/>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937" name="Google Shape;937;p94"/>
          <p:cNvSpPr/>
          <p:nvPr/>
        </p:nvSpPr>
        <p:spPr>
          <a:xfrm>
            <a:off x="656413" y="3062338"/>
            <a:ext cx="685800" cy="6858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8" name="Google Shape;938;p94"/>
          <p:cNvSpPr txBox="1"/>
          <p:nvPr>
            <p:ph idx="5" type="body"/>
          </p:nvPr>
        </p:nvSpPr>
        <p:spPr>
          <a:xfrm>
            <a:off x="1700825" y="3324574"/>
            <a:ext cx="6847500" cy="4854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39" name="Google Shape;939;p94"/>
          <p:cNvSpPr txBox="1"/>
          <p:nvPr>
            <p:ph idx="6" type="subTitle"/>
          </p:nvPr>
        </p:nvSpPr>
        <p:spPr>
          <a:xfrm>
            <a:off x="1700838" y="2948905"/>
            <a:ext cx="6847500" cy="375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3"/>
              </a:buClr>
              <a:buSzPts val="1400"/>
              <a:buFont typeface="Space Grotesk SemiBold"/>
              <a:buNone/>
              <a:defRPr sz="1400">
                <a:solidFill>
                  <a:schemeClr val="accent3"/>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3"/>
              </a:buClr>
              <a:buSzPts val="1400"/>
              <a:buFont typeface="Space Grotesk SemiBold"/>
              <a:buNone/>
              <a:defRPr>
                <a:solidFill>
                  <a:schemeClr val="accent3"/>
                </a:solidFill>
                <a:latin typeface="Space Grotesk SemiBold"/>
                <a:ea typeface="Space Grotesk SemiBold"/>
                <a:cs typeface="Space Grotesk SemiBold"/>
                <a:sym typeface="Space Grotesk SemiBold"/>
              </a:defRPr>
            </a:lvl9pPr>
          </a:lstStyle>
          <a:p/>
        </p:txBody>
      </p:sp>
      <p:sp>
        <p:nvSpPr>
          <p:cNvPr id="940" name="Google Shape;940;p94"/>
          <p:cNvSpPr/>
          <p:nvPr/>
        </p:nvSpPr>
        <p:spPr>
          <a:xfrm>
            <a:off x="656400" y="3976738"/>
            <a:ext cx="685800" cy="6858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1" name="Google Shape;941;p94"/>
          <p:cNvSpPr txBox="1"/>
          <p:nvPr>
            <p:ph idx="7" type="body"/>
          </p:nvPr>
        </p:nvSpPr>
        <p:spPr>
          <a:xfrm>
            <a:off x="1700813" y="4238974"/>
            <a:ext cx="6847500" cy="4854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42" name="Google Shape;942;p94"/>
          <p:cNvSpPr txBox="1"/>
          <p:nvPr>
            <p:ph idx="8" type="subTitle"/>
          </p:nvPr>
        </p:nvSpPr>
        <p:spPr>
          <a:xfrm>
            <a:off x="1700825" y="3863305"/>
            <a:ext cx="6847500" cy="375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6"/>
              </a:buClr>
              <a:buSzPts val="1400"/>
              <a:buFont typeface="Space Grotesk SemiBold"/>
              <a:buNone/>
              <a:defRPr sz="1400">
                <a:solidFill>
                  <a:schemeClr val="accent6"/>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928" name="Google Shape;928;p94"/>
          <p:cNvSpPr txBox="1"/>
          <p:nvPr/>
        </p:nvSpPr>
        <p:spPr>
          <a:xfrm>
            <a:off x="770725" y="135970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lt1"/>
                </a:solidFill>
                <a:latin typeface="Space Grotesk"/>
                <a:ea typeface="Space Grotesk"/>
                <a:cs typeface="Space Grotesk"/>
                <a:sym typeface="Space Grotesk"/>
              </a:rPr>
              <a:t>1</a:t>
            </a:r>
            <a:endParaRPr b="1" sz="3600">
              <a:solidFill>
                <a:schemeClr val="lt1"/>
              </a:solidFill>
              <a:latin typeface="Space Grotesk"/>
              <a:ea typeface="Space Grotesk"/>
              <a:cs typeface="Space Grotesk"/>
              <a:sym typeface="Space Grotesk"/>
            </a:endParaRPr>
          </a:p>
        </p:txBody>
      </p:sp>
      <p:sp>
        <p:nvSpPr>
          <p:cNvPr id="943" name="Google Shape;943;p94"/>
          <p:cNvSpPr txBox="1"/>
          <p:nvPr/>
        </p:nvSpPr>
        <p:spPr>
          <a:xfrm>
            <a:off x="770725" y="227410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lt1"/>
                </a:solidFill>
                <a:latin typeface="Space Grotesk"/>
                <a:ea typeface="Space Grotesk"/>
                <a:cs typeface="Space Grotesk"/>
                <a:sym typeface="Space Grotesk"/>
              </a:rPr>
              <a:t>2</a:t>
            </a:r>
            <a:endParaRPr b="1" sz="3600">
              <a:solidFill>
                <a:schemeClr val="lt1"/>
              </a:solidFill>
              <a:latin typeface="Space Grotesk"/>
              <a:ea typeface="Space Grotesk"/>
              <a:cs typeface="Space Grotesk"/>
              <a:sym typeface="Space Grotesk"/>
            </a:endParaRPr>
          </a:p>
        </p:txBody>
      </p:sp>
      <p:sp>
        <p:nvSpPr>
          <p:cNvPr id="944" name="Google Shape;944;p94"/>
          <p:cNvSpPr txBox="1"/>
          <p:nvPr/>
        </p:nvSpPr>
        <p:spPr>
          <a:xfrm>
            <a:off x="770725" y="318850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lt1"/>
                </a:solidFill>
                <a:latin typeface="Space Grotesk"/>
                <a:ea typeface="Space Grotesk"/>
                <a:cs typeface="Space Grotesk"/>
                <a:sym typeface="Space Grotesk"/>
              </a:rPr>
              <a:t>3</a:t>
            </a:r>
            <a:endParaRPr b="1" sz="3600">
              <a:solidFill>
                <a:schemeClr val="lt1"/>
              </a:solidFill>
              <a:latin typeface="Space Grotesk"/>
              <a:ea typeface="Space Grotesk"/>
              <a:cs typeface="Space Grotesk"/>
              <a:sym typeface="Space Grotesk"/>
            </a:endParaRPr>
          </a:p>
        </p:txBody>
      </p:sp>
      <p:sp>
        <p:nvSpPr>
          <p:cNvPr id="945" name="Google Shape;945;p94"/>
          <p:cNvSpPr txBox="1"/>
          <p:nvPr/>
        </p:nvSpPr>
        <p:spPr>
          <a:xfrm>
            <a:off x="732625" y="410290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lt1"/>
                </a:solidFill>
                <a:latin typeface="Space Grotesk"/>
                <a:ea typeface="Space Grotesk"/>
                <a:cs typeface="Space Grotesk"/>
                <a:sym typeface="Space Grotesk"/>
              </a:rPr>
              <a:t>4</a:t>
            </a:r>
            <a:endParaRPr b="1" sz="3600">
              <a:solidFill>
                <a:schemeClr val="lt1"/>
              </a:solidFill>
              <a:latin typeface="Space Grotesk"/>
              <a:ea typeface="Space Grotesk"/>
              <a:cs typeface="Space Grotesk"/>
              <a:sym typeface="Space Grotesk"/>
            </a:endParaRPr>
          </a:p>
        </p:txBody>
      </p:sp>
    </p:spTree>
  </p:cSld>
  <p:clrMapOvr>
    <a:masterClrMapping/>
  </p:clrMapOvr>
  <p:extLst>
    <p:ext uri="{DCECCB84-F9BA-43D5-87BE-67443E8EF086}">
      <p15:sldGuideLst>
        <p15:guide id="1" pos="1071">
          <p15:clr>
            <a:srgbClr val="E46962"/>
          </p15:clr>
        </p15:guide>
      </p15:sldGuideLst>
    </p:ext>
  </p:extLst>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Agenda slide - v3">
  <p:cSld name="CUSTOM_12_2">
    <p:spTree>
      <p:nvGrpSpPr>
        <p:cNvPr id="946" name="Shape 946"/>
        <p:cNvGrpSpPr/>
        <p:nvPr/>
      </p:nvGrpSpPr>
      <p:grpSpPr>
        <a:xfrm>
          <a:off x="0" y="0"/>
          <a:ext cx="0" cy="0"/>
          <a:chOff x="0" y="0"/>
          <a:chExt cx="0" cy="0"/>
        </a:xfrm>
      </p:grpSpPr>
      <p:sp>
        <p:nvSpPr>
          <p:cNvPr id="947" name="Google Shape;947;p95"/>
          <p:cNvSpPr/>
          <p:nvPr/>
        </p:nvSpPr>
        <p:spPr>
          <a:xfrm>
            <a:off x="1508550" y="731378"/>
            <a:ext cx="6444900" cy="965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95"/>
          <p:cNvSpPr txBox="1"/>
          <p:nvPr>
            <p:ph type="title"/>
          </p:nvPr>
        </p:nvSpPr>
        <p:spPr>
          <a:xfrm>
            <a:off x="1508550" y="63425"/>
            <a:ext cx="65259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949" name="Google Shape;949;p95"/>
          <p:cNvSpPr txBox="1"/>
          <p:nvPr>
            <p:ph idx="1" type="body"/>
          </p:nvPr>
        </p:nvSpPr>
        <p:spPr>
          <a:xfrm>
            <a:off x="1607250" y="1102775"/>
            <a:ext cx="6346200" cy="534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50" name="Google Shape;950;p95"/>
          <p:cNvSpPr txBox="1"/>
          <p:nvPr>
            <p:ph idx="2" type="subTitle"/>
          </p:nvPr>
        </p:nvSpPr>
        <p:spPr>
          <a:xfrm>
            <a:off x="1607225" y="769475"/>
            <a:ext cx="6346200" cy="33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951" name="Google Shape;951;p95"/>
          <p:cNvSpPr/>
          <p:nvPr/>
        </p:nvSpPr>
        <p:spPr>
          <a:xfrm>
            <a:off x="7953442" y="731378"/>
            <a:ext cx="81000" cy="965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2" name="Google Shape;952;p95"/>
          <p:cNvSpPr/>
          <p:nvPr/>
        </p:nvSpPr>
        <p:spPr>
          <a:xfrm>
            <a:off x="1508550" y="1792328"/>
            <a:ext cx="6444900" cy="965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95"/>
          <p:cNvSpPr txBox="1"/>
          <p:nvPr>
            <p:ph idx="3" type="body"/>
          </p:nvPr>
        </p:nvSpPr>
        <p:spPr>
          <a:xfrm>
            <a:off x="1607250" y="2163725"/>
            <a:ext cx="6346200" cy="534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54" name="Google Shape;954;p95"/>
          <p:cNvSpPr txBox="1"/>
          <p:nvPr>
            <p:ph idx="4" type="subTitle"/>
          </p:nvPr>
        </p:nvSpPr>
        <p:spPr>
          <a:xfrm>
            <a:off x="1607250" y="1830425"/>
            <a:ext cx="6346200" cy="33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1"/>
              </a:buClr>
              <a:buSzPts val="1400"/>
              <a:buFont typeface="Space Grotesk SemiBold"/>
              <a:buNone/>
              <a:defRPr sz="1400">
                <a:solidFill>
                  <a:schemeClr val="accent1"/>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955" name="Google Shape;955;p95"/>
          <p:cNvSpPr/>
          <p:nvPr/>
        </p:nvSpPr>
        <p:spPr>
          <a:xfrm>
            <a:off x="7953442" y="1792328"/>
            <a:ext cx="81000" cy="96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6" name="Google Shape;956;p95"/>
          <p:cNvSpPr/>
          <p:nvPr/>
        </p:nvSpPr>
        <p:spPr>
          <a:xfrm>
            <a:off x="1508550" y="2913278"/>
            <a:ext cx="6444900" cy="965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95"/>
          <p:cNvSpPr txBox="1"/>
          <p:nvPr>
            <p:ph idx="5" type="body"/>
          </p:nvPr>
        </p:nvSpPr>
        <p:spPr>
          <a:xfrm>
            <a:off x="1607250" y="3284675"/>
            <a:ext cx="6346200" cy="534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58" name="Google Shape;958;p95"/>
          <p:cNvSpPr txBox="1"/>
          <p:nvPr>
            <p:ph idx="6" type="subTitle"/>
          </p:nvPr>
        </p:nvSpPr>
        <p:spPr>
          <a:xfrm>
            <a:off x="1607250" y="2951375"/>
            <a:ext cx="6444900" cy="33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3"/>
              </a:buClr>
              <a:buSzPts val="1400"/>
              <a:buFont typeface="Space Grotesk SemiBold"/>
              <a:buNone/>
              <a:defRPr sz="1400">
                <a:solidFill>
                  <a:schemeClr val="accent3"/>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959" name="Google Shape;959;p95"/>
          <p:cNvSpPr/>
          <p:nvPr/>
        </p:nvSpPr>
        <p:spPr>
          <a:xfrm>
            <a:off x="7953442" y="2913278"/>
            <a:ext cx="81000" cy="965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0" name="Google Shape;960;p95"/>
          <p:cNvSpPr/>
          <p:nvPr/>
        </p:nvSpPr>
        <p:spPr>
          <a:xfrm>
            <a:off x="1508550" y="4034228"/>
            <a:ext cx="6444900" cy="9657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95"/>
          <p:cNvSpPr txBox="1"/>
          <p:nvPr>
            <p:ph idx="7" type="body"/>
          </p:nvPr>
        </p:nvSpPr>
        <p:spPr>
          <a:xfrm>
            <a:off x="1607250" y="4405625"/>
            <a:ext cx="6346200" cy="534300"/>
          </a:xfrm>
          <a:prstGeom prst="rect">
            <a:avLst/>
          </a:prstGeom>
        </p:spPr>
        <p:txBody>
          <a:bodyPr anchorCtr="0" anchor="ctr" bIns="91425" lIns="91425"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62" name="Google Shape;962;p95"/>
          <p:cNvSpPr txBox="1"/>
          <p:nvPr>
            <p:ph idx="8" type="subTitle"/>
          </p:nvPr>
        </p:nvSpPr>
        <p:spPr>
          <a:xfrm>
            <a:off x="1607250" y="4072325"/>
            <a:ext cx="6346200" cy="3333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6"/>
              </a:buClr>
              <a:buSzPts val="1400"/>
              <a:buFont typeface="Space Grotesk SemiBold"/>
              <a:buNone/>
              <a:defRPr sz="1400">
                <a:solidFill>
                  <a:schemeClr val="accent6"/>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2pPr>
            <a:lvl3pPr lvl="2"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3pPr>
            <a:lvl4pPr lvl="3"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4pPr>
            <a:lvl5pPr lvl="4"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5pPr>
            <a:lvl6pPr lvl="5"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6pPr>
            <a:lvl7pPr lvl="6"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7pPr>
            <a:lvl8pPr lvl="7"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8pPr>
            <a:lvl9pPr lvl="8" algn="ctr">
              <a:lnSpc>
                <a:spcPct val="100000"/>
              </a:lnSpc>
              <a:spcBef>
                <a:spcPts val="0"/>
              </a:spcBef>
              <a:spcAft>
                <a:spcPts val="0"/>
              </a:spcAft>
              <a:buSzPts val="1400"/>
              <a:buFont typeface="Space Grotesk SemiBold"/>
              <a:buNone/>
              <a:defRPr>
                <a:latin typeface="Space Grotesk SemiBold"/>
                <a:ea typeface="Space Grotesk SemiBold"/>
                <a:cs typeface="Space Grotesk SemiBold"/>
                <a:sym typeface="Space Grotesk SemiBold"/>
              </a:defRPr>
            </a:lvl9pPr>
          </a:lstStyle>
          <a:p/>
        </p:txBody>
      </p:sp>
      <p:sp>
        <p:nvSpPr>
          <p:cNvPr id="963" name="Google Shape;963;p95"/>
          <p:cNvSpPr/>
          <p:nvPr/>
        </p:nvSpPr>
        <p:spPr>
          <a:xfrm>
            <a:off x="7953442" y="4034228"/>
            <a:ext cx="81000" cy="9657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4" name="Google Shape;964;p95"/>
          <p:cNvSpPr txBox="1"/>
          <p:nvPr/>
        </p:nvSpPr>
        <p:spPr>
          <a:xfrm>
            <a:off x="663050" y="969429"/>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5"/>
                </a:solidFill>
                <a:latin typeface="Space Grotesk"/>
                <a:ea typeface="Space Grotesk"/>
                <a:cs typeface="Space Grotesk"/>
                <a:sym typeface="Space Grotesk"/>
              </a:rPr>
              <a:t>1</a:t>
            </a:r>
            <a:endParaRPr b="1" sz="3600">
              <a:solidFill>
                <a:schemeClr val="accent5"/>
              </a:solidFill>
              <a:latin typeface="Space Grotesk"/>
              <a:ea typeface="Space Grotesk"/>
              <a:cs typeface="Space Grotesk"/>
              <a:sym typeface="Space Grotesk"/>
            </a:endParaRPr>
          </a:p>
        </p:txBody>
      </p:sp>
      <p:sp>
        <p:nvSpPr>
          <p:cNvPr id="965" name="Google Shape;965;p95"/>
          <p:cNvSpPr txBox="1"/>
          <p:nvPr/>
        </p:nvSpPr>
        <p:spPr>
          <a:xfrm>
            <a:off x="663050" y="2058429"/>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1"/>
                </a:solidFill>
                <a:latin typeface="Space Grotesk"/>
                <a:ea typeface="Space Grotesk"/>
                <a:cs typeface="Space Grotesk"/>
                <a:sym typeface="Space Grotesk"/>
              </a:rPr>
              <a:t>2</a:t>
            </a:r>
            <a:endParaRPr b="1" sz="3600">
              <a:solidFill>
                <a:schemeClr val="accent1"/>
              </a:solidFill>
              <a:latin typeface="Space Grotesk"/>
              <a:ea typeface="Space Grotesk"/>
              <a:cs typeface="Space Grotesk"/>
              <a:sym typeface="Space Grotesk"/>
            </a:endParaRPr>
          </a:p>
        </p:txBody>
      </p:sp>
      <p:sp>
        <p:nvSpPr>
          <p:cNvPr id="966" name="Google Shape;966;p95"/>
          <p:cNvSpPr txBox="1"/>
          <p:nvPr/>
        </p:nvSpPr>
        <p:spPr>
          <a:xfrm>
            <a:off x="663050" y="3147429"/>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3"/>
                </a:solidFill>
                <a:latin typeface="Space Grotesk"/>
                <a:ea typeface="Space Grotesk"/>
                <a:cs typeface="Space Grotesk"/>
                <a:sym typeface="Space Grotesk"/>
              </a:rPr>
              <a:t>3</a:t>
            </a:r>
            <a:endParaRPr b="1" sz="3600">
              <a:solidFill>
                <a:schemeClr val="accent3"/>
              </a:solidFill>
              <a:latin typeface="Space Grotesk"/>
              <a:ea typeface="Space Grotesk"/>
              <a:cs typeface="Space Grotesk"/>
              <a:sym typeface="Space Grotesk"/>
            </a:endParaRPr>
          </a:p>
        </p:txBody>
      </p:sp>
      <p:sp>
        <p:nvSpPr>
          <p:cNvPr id="967" name="Google Shape;967;p95"/>
          <p:cNvSpPr txBox="1"/>
          <p:nvPr/>
        </p:nvSpPr>
        <p:spPr>
          <a:xfrm>
            <a:off x="663050" y="4300329"/>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6"/>
                </a:solidFill>
                <a:latin typeface="Space Grotesk"/>
                <a:ea typeface="Space Grotesk"/>
                <a:cs typeface="Space Grotesk"/>
                <a:sym typeface="Space Grotesk"/>
              </a:rPr>
              <a:t>4</a:t>
            </a:r>
            <a:endParaRPr b="1" sz="3600">
              <a:solidFill>
                <a:schemeClr val="accent6"/>
              </a:solidFill>
              <a:latin typeface="Space Grotesk"/>
              <a:ea typeface="Space Grotesk"/>
              <a:cs typeface="Space Grotesk"/>
              <a:sym typeface="Space Grotesk"/>
            </a:endParaRPr>
          </a:p>
        </p:txBody>
      </p:sp>
    </p:spTree>
  </p:cSld>
  <p:clrMapOvr>
    <a:masterClrMapping/>
  </p:clrMapOvr>
  <p:extLst>
    <p:ext uri="{DCECCB84-F9BA-43D5-87BE-67443E8EF086}">
      <p15:sldGuideLst>
        <p15:guide id="1" pos="552">
          <p15:clr>
            <a:srgbClr val="E46962"/>
          </p15:clr>
        </p15:guide>
      </p15:sldGuideLst>
    </p:ext>
  </p:extLst>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Agenda slide - v1">
  <p:cSld name="CUSTOM_13">
    <p:spTree>
      <p:nvGrpSpPr>
        <p:cNvPr id="968" name="Shape 968"/>
        <p:cNvGrpSpPr/>
        <p:nvPr/>
      </p:nvGrpSpPr>
      <p:grpSpPr>
        <a:xfrm>
          <a:off x="0" y="0"/>
          <a:ext cx="0" cy="0"/>
          <a:chOff x="0" y="0"/>
          <a:chExt cx="0" cy="0"/>
        </a:xfrm>
      </p:grpSpPr>
      <p:sp>
        <p:nvSpPr>
          <p:cNvPr id="969" name="Google Shape;969;p96"/>
          <p:cNvSpPr txBox="1"/>
          <p:nvPr>
            <p:ph type="title"/>
          </p:nvPr>
        </p:nvSpPr>
        <p:spPr>
          <a:xfrm>
            <a:off x="1421637" y="51175"/>
            <a:ext cx="68538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970" name="Google Shape;970;p96"/>
          <p:cNvSpPr/>
          <p:nvPr/>
        </p:nvSpPr>
        <p:spPr>
          <a:xfrm>
            <a:off x="-18963" y="-190500"/>
            <a:ext cx="762000" cy="5524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1" name="Google Shape;971;p96"/>
          <p:cNvSpPr/>
          <p:nvPr/>
        </p:nvSpPr>
        <p:spPr>
          <a:xfrm>
            <a:off x="413937" y="804575"/>
            <a:ext cx="572700" cy="572700"/>
          </a:xfrm>
          <a:prstGeom prst="ellipse">
            <a:avLst/>
          </a:prstGeom>
          <a:solidFill>
            <a:schemeClr val="accent5"/>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2" name="Google Shape;972;p96"/>
          <p:cNvCxnSpPr/>
          <p:nvPr/>
        </p:nvCxnSpPr>
        <p:spPr>
          <a:xfrm>
            <a:off x="718662" y="1090325"/>
            <a:ext cx="707400" cy="4800"/>
          </a:xfrm>
          <a:prstGeom prst="straightConnector1">
            <a:avLst/>
          </a:prstGeom>
          <a:noFill/>
          <a:ln cap="flat" cmpd="sng" w="19050">
            <a:solidFill>
              <a:schemeClr val="accent5"/>
            </a:solidFill>
            <a:prstDash val="dot"/>
            <a:round/>
            <a:headEnd len="med" w="med" type="none"/>
            <a:tailEnd len="med" w="med" type="none"/>
          </a:ln>
        </p:spPr>
      </p:cxnSp>
      <p:sp>
        <p:nvSpPr>
          <p:cNvPr id="973" name="Google Shape;973;p96"/>
          <p:cNvSpPr/>
          <p:nvPr/>
        </p:nvSpPr>
        <p:spPr>
          <a:xfrm>
            <a:off x="413937" y="1705475"/>
            <a:ext cx="572700" cy="572700"/>
          </a:xfrm>
          <a:prstGeom prst="ellipse">
            <a:avLst/>
          </a:prstGeom>
          <a:solidFill>
            <a:schemeClr val="accent5"/>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 name="Google Shape;974;p96"/>
          <p:cNvCxnSpPr/>
          <p:nvPr/>
        </p:nvCxnSpPr>
        <p:spPr>
          <a:xfrm>
            <a:off x="718662" y="1991225"/>
            <a:ext cx="707400" cy="4800"/>
          </a:xfrm>
          <a:prstGeom prst="straightConnector1">
            <a:avLst/>
          </a:prstGeom>
          <a:noFill/>
          <a:ln cap="flat" cmpd="sng" w="19050">
            <a:solidFill>
              <a:schemeClr val="accent5"/>
            </a:solidFill>
            <a:prstDash val="dot"/>
            <a:round/>
            <a:headEnd len="med" w="med" type="none"/>
            <a:tailEnd len="med" w="med" type="none"/>
          </a:ln>
        </p:spPr>
      </p:cxnSp>
      <p:sp>
        <p:nvSpPr>
          <p:cNvPr id="975" name="Google Shape;975;p96"/>
          <p:cNvSpPr/>
          <p:nvPr/>
        </p:nvSpPr>
        <p:spPr>
          <a:xfrm>
            <a:off x="1436998" y="692675"/>
            <a:ext cx="7355400" cy="800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96"/>
          <p:cNvSpPr txBox="1"/>
          <p:nvPr>
            <p:ph idx="1" type="subTitle"/>
          </p:nvPr>
        </p:nvSpPr>
        <p:spPr>
          <a:xfrm>
            <a:off x="1503135" y="713300"/>
            <a:ext cx="1834200" cy="774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977" name="Google Shape;977;p96"/>
          <p:cNvSpPr txBox="1"/>
          <p:nvPr>
            <p:ph idx="2" type="body"/>
          </p:nvPr>
        </p:nvSpPr>
        <p:spPr>
          <a:xfrm>
            <a:off x="3633224" y="717875"/>
            <a:ext cx="5100900" cy="7749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8" name="Google Shape;978;p96"/>
          <p:cNvSpPr/>
          <p:nvPr/>
        </p:nvSpPr>
        <p:spPr>
          <a:xfrm>
            <a:off x="1443353" y="1582275"/>
            <a:ext cx="7355400" cy="800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96"/>
          <p:cNvSpPr txBox="1"/>
          <p:nvPr>
            <p:ph idx="3" type="subTitle"/>
          </p:nvPr>
        </p:nvSpPr>
        <p:spPr>
          <a:xfrm>
            <a:off x="1510604" y="1577625"/>
            <a:ext cx="1834200" cy="800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980" name="Google Shape;980;p96"/>
          <p:cNvSpPr txBox="1"/>
          <p:nvPr>
            <p:ph idx="4" type="body"/>
          </p:nvPr>
        </p:nvSpPr>
        <p:spPr>
          <a:xfrm>
            <a:off x="3633224" y="1582275"/>
            <a:ext cx="5100900" cy="8001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1" name="Google Shape;981;p96"/>
          <p:cNvSpPr/>
          <p:nvPr/>
        </p:nvSpPr>
        <p:spPr>
          <a:xfrm>
            <a:off x="413937" y="2599725"/>
            <a:ext cx="572700" cy="572700"/>
          </a:xfrm>
          <a:prstGeom prst="ellipse">
            <a:avLst/>
          </a:prstGeom>
          <a:solidFill>
            <a:schemeClr val="accent5"/>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2" name="Google Shape;982;p96"/>
          <p:cNvCxnSpPr/>
          <p:nvPr/>
        </p:nvCxnSpPr>
        <p:spPr>
          <a:xfrm>
            <a:off x="718662" y="2885475"/>
            <a:ext cx="707400" cy="4800"/>
          </a:xfrm>
          <a:prstGeom prst="straightConnector1">
            <a:avLst/>
          </a:prstGeom>
          <a:noFill/>
          <a:ln cap="flat" cmpd="sng" w="19050">
            <a:solidFill>
              <a:schemeClr val="accent5"/>
            </a:solidFill>
            <a:prstDash val="dot"/>
            <a:round/>
            <a:headEnd len="med" w="med" type="none"/>
            <a:tailEnd len="med" w="med" type="none"/>
          </a:ln>
        </p:spPr>
      </p:cxnSp>
      <p:sp>
        <p:nvSpPr>
          <p:cNvPr id="983" name="Google Shape;983;p96"/>
          <p:cNvSpPr/>
          <p:nvPr/>
        </p:nvSpPr>
        <p:spPr>
          <a:xfrm>
            <a:off x="1443353" y="2476525"/>
            <a:ext cx="7355400" cy="800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96"/>
          <p:cNvSpPr txBox="1"/>
          <p:nvPr>
            <p:ph idx="5" type="subTitle"/>
          </p:nvPr>
        </p:nvSpPr>
        <p:spPr>
          <a:xfrm>
            <a:off x="1510604" y="2471875"/>
            <a:ext cx="1834200" cy="800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985" name="Google Shape;985;p96"/>
          <p:cNvSpPr txBox="1"/>
          <p:nvPr>
            <p:ph idx="6" type="body"/>
          </p:nvPr>
        </p:nvSpPr>
        <p:spPr>
          <a:xfrm>
            <a:off x="3633224" y="2476525"/>
            <a:ext cx="5100900" cy="8001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6" name="Google Shape;986;p96"/>
          <p:cNvSpPr/>
          <p:nvPr/>
        </p:nvSpPr>
        <p:spPr>
          <a:xfrm>
            <a:off x="413937" y="3498625"/>
            <a:ext cx="572700" cy="572700"/>
          </a:xfrm>
          <a:prstGeom prst="ellipse">
            <a:avLst/>
          </a:prstGeom>
          <a:solidFill>
            <a:schemeClr val="accent5"/>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7" name="Google Shape;987;p96"/>
          <p:cNvCxnSpPr/>
          <p:nvPr/>
        </p:nvCxnSpPr>
        <p:spPr>
          <a:xfrm>
            <a:off x="718662" y="3784375"/>
            <a:ext cx="707400" cy="4800"/>
          </a:xfrm>
          <a:prstGeom prst="straightConnector1">
            <a:avLst/>
          </a:prstGeom>
          <a:noFill/>
          <a:ln cap="flat" cmpd="sng" w="19050">
            <a:solidFill>
              <a:schemeClr val="accent5"/>
            </a:solidFill>
            <a:prstDash val="dot"/>
            <a:round/>
            <a:headEnd len="med" w="med" type="none"/>
            <a:tailEnd len="med" w="med" type="none"/>
          </a:ln>
        </p:spPr>
      </p:cxnSp>
      <p:sp>
        <p:nvSpPr>
          <p:cNvPr id="988" name="Google Shape;988;p96"/>
          <p:cNvSpPr/>
          <p:nvPr/>
        </p:nvSpPr>
        <p:spPr>
          <a:xfrm>
            <a:off x="1443353" y="3375425"/>
            <a:ext cx="7355400" cy="800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96"/>
          <p:cNvSpPr txBox="1"/>
          <p:nvPr>
            <p:ph idx="7" type="subTitle"/>
          </p:nvPr>
        </p:nvSpPr>
        <p:spPr>
          <a:xfrm>
            <a:off x="1510604" y="3370775"/>
            <a:ext cx="1834200" cy="800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990" name="Google Shape;990;p96"/>
          <p:cNvSpPr txBox="1"/>
          <p:nvPr>
            <p:ph idx="8" type="body"/>
          </p:nvPr>
        </p:nvSpPr>
        <p:spPr>
          <a:xfrm>
            <a:off x="3633224" y="3375425"/>
            <a:ext cx="5100900" cy="8001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91" name="Google Shape;991;p96"/>
          <p:cNvSpPr/>
          <p:nvPr/>
        </p:nvSpPr>
        <p:spPr>
          <a:xfrm>
            <a:off x="393087" y="4392875"/>
            <a:ext cx="572700" cy="572700"/>
          </a:xfrm>
          <a:prstGeom prst="ellipse">
            <a:avLst/>
          </a:prstGeom>
          <a:solidFill>
            <a:schemeClr val="accent5"/>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2" name="Google Shape;992;p96"/>
          <p:cNvCxnSpPr/>
          <p:nvPr/>
        </p:nvCxnSpPr>
        <p:spPr>
          <a:xfrm>
            <a:off x="697812" y="4678625"/>
            <a:ext cx="707400" cy="4800"/>
          </a:xfrm>
          <a:prstGeom prst="straightConnector1">
            <a:avLst/>
          </a:prstGeom>
          <a:noFill/>
          <a:ln cap="flat" cmpd="sng" w="19050">
            <a:solidFill>
              <a:schemeClr val="accent5"/>
            </a:solidFill>
            <a:prstDash val="dot"/>
            <a:round/>
            <a:headEnd len="med" w="med" type="none"/>
            <a:tailEnd len="med" w="med" type="none"/>
          </a:ln>
        </p:spPr>
      </p:cxnSp>
      <p:sp>
        <p:nvSpPr>
          <p:cNvPr id="993" name="Google Shape;993;p96"/>
          <p:cNvSpPr/>
          <p:nvPr/>
        </p:nvSpPr>
        <p:spPr>
          <a:xfrm>
            <a:off x="1421623" y="4269675"/>
            <a:ext cx="7355400" cy="8001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96"/>
          <p:cNvSpPr txBox="1"/>
          <p:nvPr>
            <p:ph idx="9" type="subTitle"/>
          </p:nvPr>
        </p:nvSpPr>
        <p:spPr>
          <a:xfrm>
            <a:off x="1482671" y="4265025"/>
            <a:ext cx="1834200" cy="800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400"/>
              <a:buFont typeface="Space Grotesk SemiBold"/>
              <a:buNone/>
              <a:defRPr>
                <a:solidFill>
                  <a:schemeClr val="accent5"/>
                </a:solidFill>
                <a:latin typeface="Space Grotesk SemiBold"/>
                <a:ea typeface="Space Grotesk SemiBold"/>
                <a:cs typeface="Space Grotesk SemiBold"/>
                <a:sym typeface="Space Grotesk SemiBold"/>
              </a:defRPr>
            </a:lvl9pPr>
          </a:lstStyle>
          <a:p/>
        </p:txBody>
      </p:sp>
      <p:sp>
        <p:nvSpPr>
          <p:cNvPr id="995" name="Google Shape;995;p96"/>
          <p:cNvSpPr txBox="1"/>
          <p:nvPr>
            <p:ph idx="13" type="body"/>
          </p:nvPr>
        </p:nvSpPr>
        <p:spPr>
          <a:xfrm>
            <a:off x="3633224" y="4269675"/>
            <a:ext cx="5100900" cy="800100"/>
          </a:xfrm>
          <a:prstGeom prst="rect">
            <a:avLst/>
          </a:prstGeom>
        </p:spPr>
        <p:txBody>
          <a:bodyPr anchorCtr="0" anchor="ctr" bIns="91425" lIns="91425" spcFirstLastPara="1" rIns="91425" wrap="square" tIns="91425">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96" name="Google Shape;996;p96"/>
          <p:cNvSpPr txBox="1"/>
          <p:nvPr/>
        </p:nvSpPr>
        <p:spPr>
          <a:xfrm>
            <a:off x="487287" y="874179"/>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lt1"/>
                </a:solidFill>
                <a:latin typeface="Space Grotesk"/>
                <a:ea typeface="Space Grotesk"/>
                <a:cs typeface="Space Grotesk"/>
                <a:sym typeface="Space Grotesk"/>
              </a:rPr>
              <a:t>1</a:t>
            </a:r>
            <a:endParaRPr b="1" sz="3000">
              <a:solidFill>
                <a:schemeClr val="lt1"/>
              </a:solidFill>
              <a:latin typeface="Space Grotesk"/>
              <a:ea typeface="Space Grotesk"/>
              <a:cs typeface="Space Grotesk"/>
              <a:sym typeface="Space Grotesk"/>
            </a:endParaRPr>
          </a:p>
        </p:txBody>
      </p:sp>
      <p:sp>
        <p:nvSpPr>
          <p:cNvPr id="997" name="Google Shape;997;p96"/>
          <p:cNvSpPr txBox="1"/>
          <p:nvPr/>
        </p:nvSpPr>
        <p:spPr>
          <a:xfrm>
            <a:off x="487287" y="177175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lt1"/>
                </a:solidFill>
                <a:latin typeface="Space Grotesk"/>
                <a:ea typeface="Space Grotesk"/>
                <a:cs typeface="Space Grotesk"/>
                <a:sym typeface="Space Grotesk"/>
              </a:rPr>
              <a:t>2</a:t>
            </a:r>
            <a:endParaRPr b="1" sz="3000">
              <a:solidFill>
                <a:schemeClr val="lt1"/>
              </a:solidFill>
              <a:latin typeface="Space Grotesk"/>
              <a:ea typeface="Space Grotesk"/>
              <a:cs typeface="Space Grotesk"/>
              <a:sym typeface="Space Grotesk"/>
            </a:endParaRPr>
          </a:p>
        </p:txBody>
      </p:sp>
      <p:sp>
        <p:nvSpPr>
          <p:cNvPr id="998" name="Google Shape;998;p96"/>
          <p:cNvSpPr txBox="1"/>
          <p:nvPr/>
        </p:nvSpPr>
        <p:spPr>
          <a:xfrm>
            <a:off x="466437" y="267165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lt1"/>
                </a:solidFill>
                <a:latin typeface="Space Grotesk"/>
                <a:ea typeface="Space Grotesk"/>
                <a:cs typeface="Space Grotesk"/>
                <a:sym typeface="Space Grotesk"/>
              </a:rPr>
              <a:t>3</a:t>
            </a:r>
            <a:endParaRPr b="1" sz="3000">
              <a:solidFill>
                <a:schemeClr val="lt1"/>
              </a:solidFill>
              <a:latin typeface="Space Grotesk"/>
              <a:ea typeface="Space Grotesk"/>
              <a:cs typeface="Space Grotesk"/>
              <a:sym typeface="Space Grotesk"/>
            </a:endParaRPr>
          </a:p>
        </p:txBody>
      </p:sp>
      <p:sp>
        <p:nvSpPr>
          <p:cNvPr id="999" name="Google Shape;999;p96"/>
          <p:cNvSpPr txBox="1"/>
          <p:nvPr/>
        </p:nvSpPr>
        <p:spPr>
          <a:xfrm>
            <a:off x="466437" y="356590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lt1"/>
                </a:solidFill>
                <a:latin typeface="Space Grotesk"/>
                <a:ea typeface="Space Grotesk"/>
                <a:cs typeface="Space Grotesk"/>
                <a:sym typeface="Space Grotesk"/>
              </a:rPr>
              <a:t>4</a:t>
            </a:r>
            <a:endParaRPr b="1" sz="3000">
              <a:solidFill>
                <a:schemeClr val="lt1"/>
              </a:solidFill>
              <a:latin typeface="Space Grotesk"/>
              <a:ea typeface="Space Grotesk"/>
              <a:cs typeface="Space Grotesk"/>
              <a:sym typeface="Space Grotesk"/>
            </a:endParaRPr>
          </a:p>
        </p:txBody>
      </p:sp>
      <p:sp>
        <p:nvSpPr>
          <p:cNvPr id="1000" name="Google Shape;1000;p96"/>
          <p:cNvSpPr txBox="1"/>
          <p:nvPr/>
        </p:nvSpPr>
        <p:spPr>
          <a:xfrm>
            <a:off x="466437" y="446480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lt1"/>
                </a:solidFill>
                <a:latin typeface="Space Grotesk"/>
                <a:ea typeface="Space Grotesk"/>
                <a:cs typeface="Space Grotesk"/>
                <a:sym typeface="Space Grotesk"/>
              </a:rPr>
              <a:t>5</a:t>
            </a:r>
            <a:endParaRPr b="1" sz="3000">
              <a:solidFill>
                <a:schemeClr val="lt1"/>
              </a:solidFill>
              <a:latin typeface="Space Grotesk"/>
              <a:ea typeface="Space Grotesk"/>
              <a:cs typeface="Space Grotesk"/>
              <a:sym typeface="Space Grotesk"/>
            </a:endParaRPr>
          </a:p>
        </p:txBody>
      </p:sp>
    </p:spTree>
  </p:cSld>
  <p:clrMapOvr>
    <a:masterClrMapping/>
  </p:clrMapOvr>
  <p:extLst>
    <p:ext uri="{DCECCB84-F9BA-43D5-87BE-67443E8EF086}">
      <p15:sldGuideLst>
        <p15:guide id="1" pos="1414">
          <p15:clr>
            <a:srgbClr val="E46962"/>
          </p15:clr>
        </p15:guide>
        <p15:guide id="2" orient="horz" pos="1247">
          <p15:clr>
            <a:srgbClr val="E46962"/>
          </p15:clr>
        </p15:guide>
        <p15:guide id="3" orient="horz" pos="1757">
          <p15:clr>
            <a:srgbClr val="E46962"/>
          </p15:clr>
        </p15:guide>
        <p15:guide id="4" orient="horz" pos="2239">
          <p15:clr>
            <a:srgbClr val="E46962"/>
          </p15:clr>
        </p15:guide>
        <p15:guide id="5" orient="horz" pos="2748">
          <p15:clr>
            <a:srgbClr val="E46962"/>
          </p15:clr>
        </p15:guide>
        <p15:guide id="6" orient="horz" pos="1043">
          <p15:clr>
            <a:srgbClr val="E46962"/>
          </p15:clr>
        </p15:guide>
      </p15:sldGuideLst>
    </p:ext>
  </p:extLst>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Agenda slide - v2">
  <p:cSld name="CUSTOM_14">
    <p:spTree>
      <p:nvGrpSpPr>
        <p:cNvPr id="1001" name="Shape 1001"/>
        <p:cNvGrpSpPr/>
        <p:nvPr/>
      </p:nvGrpSpPr>
      <p:grpSpPr>
        <a:xfrm>
          <a:off x="0" y="0"/>
          <a:ext cx="0" cy="0"/>
          <a:chOff x="0" y="0"/>
          <a:chExt cx="0" cy="0"/>
        </a:xfrm>
      </p:grpSpPr>
      <p:sp>
        <p:nvSpPr>
          <p:cNvPr id="1002" name="Google Shape;1002;p97"/>
          <p:cNvSpPr txBox="1"/>
          <p:nvPr>
            <p:ph idx="1" type="body"/>
          </p:nvPr>
        </p:nvSpPr>
        <p:spPr>
          <a:xfrm>
            <a:off x="901050" y="3139471"/>
            <a:ext cx="1448400" cy="7521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SzPts val="1000"/>
              <a:buChar char="●"/>
              <a:defRPr sz="1000"/>
            </a:lvl1pPr>
            <a:lvl2pPr indent="-292100" lvl="1" marL="914400" algn="ctr">
              <a:spcBef>
                <a:spcPts val="0"/>
              </a:spcBef>
              <a:spcAft>
                <a:spcPts val="0"/>
              </a:spcAft>
              <a:buSzPts val="1000"/>
              <a:buChar char="○"/>
              <a:defRPr sz="1000"/>
            </a:lvl2pPr>
            <a:lvl3pPr indent="-292100" lvl="2" marL="1371600" algn="ctr">
              <a:spcBef>
                <a:spcPts val="0"/>
              </a:spcBef>
              <a:spcAft>
                <a:spcPts val="0"/>
              </a:spcAft>
              <a:buSzPts val="1000"/>
              <a:buChar char="■"/>
              <a:defRPr sz="1000"/>
            </a:lvl3pPr>
            <a:lvl4pPr indent="-292100" lvl="3" marL="1828800" algn="ctr">
              <a:spcBef>
                <a:spcPts val="0"/>
              </a:spcBef>
              <a:spcAft>
                <a:spcPts val="0"/>
              </a:spcAft>
              <a:buSzPts val="1000"/>
              <a:buChar char="●"/>
              <a:defRPr sz="1000"/>
            </a:lvl4pPr>
            <a:lvl5pPr indent="-292100" lvl="4" marL="2286000" algn="ctr">
              <a:spcBef>
                <a:spcPts val="0"/>
              </a:spcBef>
              <a:spcAft>
                <a:spcPts val="0"/>
              </a:spcAft>
              <a:buSzPts val="1000"/>
              <a:buChar char="○"/>
              <a:defRPr sz="1000"/>
            </a:lvl5pPr>
            <a:lvl6pPr indent="-292100" lvl="5" marL="2743200" algn="ctr">
              <a:spcBef>
                <a:spcPts val="0"/>
              </a:spcBef>
              <a:spcAft>
                <a:spcPts val="0"/>
              </a:spcAft>
              <a:buSzPts val="1000"/>
              <a:buChar char="■"/>
              <a:defRPr sz="1000"/>
            </a:lvl6pPr>
            <a:lvl7pPr indent="-292100" lvl="6" marL="3200400" algn="ctr">
              <a:spcBef>
                <a:spcPts val="0"/>
              </a:spcBef>
              <a:spcAft>
                <a:spcPts val="0"/>
              </a:spcAft>
              <a:buSzPts val="1000"/>
              <a:buChar char="●"/>
              <a:defRPr sz="1000"/>
            </a:lvl7pPr>
            <a:lvl8pPr indent="-292100" lvl="7" marL="3657600" algn="ctr">
              <a:spcBef>
                <a:spcPts val="0"/>
              </a:spcBef>
              <a:spcAft>
                <a:spcPts val="0"/>
              </a:spcAft>
              <a:buSzPts val="1000"/>
              <a:buChar char="○"/>
              <a:defRPr sz="1000"/>
            </a:lvl8pPr>
            <a:lvl9pPr indent="-292100" lvl="8" marL="4114800" algn="ctr">
              <a:spcBef>
                <a:spcPts val="0"/>
              </a:spcBef>
              <a:spcAft>
                <a:spcPts val="0"/>
              </a:spcAft>
              <a:buSzPts val="1000"/>
              <a:buChar char="■"/>
              <a:defRPr sz="1000"/>
            </a:lvl9pPr>
          </a:lstStyle>
          <a:p/>
        </p:txBody>
      </p:sp>
      <p:sp>
        <p:nvSpPr>
          <p:cNvPr id="1003" name="Google Shape;1003;p97"/>
          <p:cNvSpPr txBox="1"/>
          <p:nvPr>
            <p:ph idx="2" type="body"/>
          </p:nvPr>
        </p:nvSpPr>
        <p:spPr>
          <a:xfrm>
            <a:off x="2353650" y="4072921"/>
            <a:ext cx="1448400" cy="7521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SzPts val="1000"/>
              <a:buChar char="●"/>
              <a:defRPr sz="1000"/>
            </a:lvl1pPr>
            <a:lvl2pPr indent="-292100" lvl="1" marL="914400" algn="ctr">
              <a:spcBef>
                <a:spcPts val="0"/>
              </a:spcBef>
              <a:spcAft>
                <a:spcPts val="0"/>
              </a:spcAft>
              <a:buSzPts val="1000"/>
              <a:buChar char="○"/>
              <a:defRPr sz="1000"/>
            </a:lvl2pPr>
            <a:lvl3pPr indent="-292100" lvl="2" marL="1371600" algn="ctr">
              <a:spcBef>
                <a:spcPts val="0"/>
              </a:spcBef>
              <a:spcAft>
                <a:spcPts val="0"/>
              </a:spcAft>
              <a:buSzPts val="1000"/>
              <a:buChar char="■"/>
              <a:defRPr sz="1000"/>
            </a:lvl3pPr>
            <a:lvl4pPr indent="-292100" lvl="3" marL="1828800" algn="ctr">
              <a:spcBef>
                <a:spcPts val="0"/>
              </a:spcBef>
              <a:spcAft>
                <a:spcPts val="0"/>
              </a:spcAft>
              <a:buSzPts val="1000"/>
              <a:buChar char="●"/>
              <a:defRPr sz="1000"/>
            </a:lvl4pPr>
            <a:lvl5pPr indent="-292100" lvl="4" marL="2286000" algn="ctr">
              <a:spcBef>
                <a:spcPts val="0"/>
              </a:spcBef>
              <a:spcAft>
                <a:spcPts val="0"/>
              </a:spcAft>
              <a:buSzPts val="1000"/>
              <a:buChar char="○"/>
              <a:defRPr sz="1000"/>
            </a:lvl5pPr>
            <a:lvl6pPr indent="-292100" lvl="5" marL="2743200" algn="ctr">
              <a:spcBef>
                <a:spcPts val="0"/>
              </a:spcBef>
              <a:spcAft>
                <a:spcPts val="0"/>
              </a:spcAft>
              <a:buSzPts val="1000"/>
              <a:buChar char="■"/>
              <a:defRPr sz="1000"/>
            </a:lvl6pPr>
            <a:lvl7pPr indent="-292100" lvl="6" marL="3200400" algn="ctr">
              <a:spcBef>
                <a:spcPts val="0"/>
              </a:spcBef>
              <a:spcAft>
                <a:spcPts val="0"/>
              </a:spcAft>
              <a:buSzPts val="1000"/>
              <a:buChar char="●"/>
              <a:defRPr sz="1000"/>
            </a:lvl7pPr>
            <a:lvl8pPr indent="-292100" lvl="7" marL="3657600" algn="ctr">
              <a:spcBef>
                <a:spcPts val="0"/>
              </a:spcBef>
              <a:spcAft>
                <a:spcPts val="0"/>
              </a:spcAft>
              <a:buSzPts val="1000"/>
              <a:buChar char="○"/>
              <a:defRPr sz="1000"/>
            </a:lvl8pPr>
            <a:lvl9pPr indent="-292100" lvl="8" marL="4114800" algn="ctr">
              <a:spcBef>
                <a:spcPts val="0"/>
              </a:spcBef>
              <a:spcAft>
                <a:spcPts val="0"/>
              </a:spcAft>
              <a:buSzPts val="1000"/>
              <a:buChar char="■"/>
              <a:defRPr sz="1000"/>
            </a:lvl9pPr>
          </a:lstStyle>
          <a:p/>
        </p:txBody>
      </p:sp>
      <p:sp>
        <p:nvSpPr>
          <p:cNvPr id="1004" name="Google Shape;1004;p97"/>
          <p:cNvSpPr txBox="1"/>
          <p:nvPr>
            <p:ph idx="3" type="body"/>
          </p:nvPr>
        </p:nvSpPr>
        <p:spPr>
          <a:xfrm>
            <a:off x="3852925" y="3139471"/>
            <a:ext cx="1448400" cy="7521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SzPts val="1000"/>
              <a:buChar char="●"/>
              <a:defRPr sz="1000"/>
            </a:lvl1pPr>
            <a:lvl2pPr indent="-292100" lvl="1" marL="914400" algn="ctr">
              <a:spcBef>
                <a:spcPts val="0"/>
              </a:spcBef>
              <a:spcAft>
                <a:spcPts val="0"/>
              </a:spcAft>
              <a:buSzPts val="1000"/>
              <a:buChar char="○"/>
              <a:defRPr sz="1000"/>
            </a:lvl2pPr>
            <a:lvl3pPr indent="-292100" lvl="2" marL="1371600" algn="ctr">
              <a:spcBef>
                <a:spcPts val="0"/>
              </a:spcBef>
              <a:spcAft>
                <a:spcPts val="0"/>
              </a:spcAft>
              <a:buSzPts val="1000"/>
              <a:buChar char="■"/>
              <a:defRPr sz="1000"/>
            </a:lvl3pPr>
            <a:lvl4pPr indent="-292100" lvl="3" marL="1828800" algn="ctr">
              <a:spcBef>
                <a:spcPts val="0"/>
              </a:spcBef>
              <a:spcAft>
                <a:spcPts val="0"/>
              </a:spcAft>
              <a:buSzPts val="1000"/>
              <a:buChar char="●"/>
              <a:defRPr sz="1000"/>
            </a:lvl4pPr>
            <a:lvl5pPr indent="-292100" lvl="4" marL="2286000" algn="ctr">
              <a:spcBef>
                <a:spcPts val="0"/>
              </a:spcBef>
              <a:spcAft>
                <a:spcPts val="0"/>
              </a:spcAft>
              <a:buSzPts val="1000"/>
              <a:buChar char="○"/>
              <a:defRPr sz="1000"/>
            </a:lvl5pPr>
            <a:lvl6pPr indent="-292100" lvl="5" marL="2743200" algn="ctr">
              <a:spcBef>
                <a:spcPts val="0"/>
              </a:spcBef>
              <a:spcAft>
                <a:spcPts val="0"/>
              </a:spcAft>
              <a:buSzPts val="1000"/>
              <a:buChar char="■"/>
              <a:defRPr sz="1000"/>
            </a:lvl6pPr>
            <a:lvl7pPr indent="-292100" lvl="6" marL="3200400" algn="ctr">
              <a:spcBef>
                <a:spcPts val="0"/>
              </a:spcBef>
              <a:spcAft>
                <a:spcPts val="0"/>
              </a:spcAft>
              <a:buSzPts val="1000"/>
              <a:buChar char="●"/>
              <a:defRPr sz="1000"/>
            </a:lvl7pPr>
            <a:lvl8pPr indent="-292100" lvl="7" marL="3657600" algn="ctr">
              <a:spcBef>
                <a:spcPts val="0"/>
              </a:spcBef>
              <a:spcAft>
                <a:spcPts val="0"/>
              </a:spcAft>
              <a:buSzPts val="1000"/>
              <a:buChar char="○"/>
              <a:defRPr sz="1000"/>
            </a:lvl8pPr>
            <a:lvl9pPr indent="-292100" lvl="8" marL="4114800" algn="ctr">
              <a:spcBef>
                <a:spcPts val="0"/>
              </a:spcBef>
              <a:spcAft>
                <a:spcPts val="0"/>
              </a:spcAft>
              <a:buSzPts val="1000"/>
              <a:buChar char="■"/>
              <a:defRPr sz="1000"/>
            </a:lvl9pPr>
          </a:lstStyle>
          <a:p/>
        </p:txBody>
      </p:sp>
      <p:sp>
        <p:nvSpPr>
          <p:cNvPr id="1005" name="Google Shape;1005;p97"/>
          <p:cNvSpPr txBox="1"/>
          <p:nvPr>
            <p:ph idx="4" type="body"/>
          </p:nvPr>
        </p:nvSpPr>
        <p:spPr>
          <a:xfrm>
            <a:off x="5352200" y="4072921"/>
            <a:ext cx="1448400" cy="7521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SzPts val="1000"/>
              <a:buChar char="●"/>
              <a:defRPr sz="1000"/>
            </a:lvl1pPr>
            <a:lvl2pPr indent="-292100" lvl="1" marL="914400" algn="ctr">
              <a:spcBef>
                <a:spcPts val="0"/>
              </a:spcBef>
              <a:spcAft>
                <a:spcPts val="0"/>
              </a:spcAft>
              <a:buSzPts val="1000"/>
              <a:buChar char="○"/>
              <a:defRPr sz="1000"/>
            </a:lvl2pPr>
            <a:lvl3pPr indent="-292100" lvl="2" marL="1371600" algn="ctr">
              <a:spcBef>
                <a:spcPts val="0"/>
              </a:spcBef>
              <a:spcAft>
                <a:spcPts val="0"/>
              </a:spcAft>
              <a:buSzPts val="1000"/>
              <a:buChar char="■"/>
              <a:defRPr sz="1000"/>
            </a:lvl3pPr>
            <a:lvl4pPr indent="-292100" lvl="3" marL="1828800" algn="ctr">
              <a:spcBef>
                <a:spcPts val="0"/>
              </a:spcBef>
              <a:spcAft>
                <a:spcPts val="0"/>
              </a:spcAft>
              <a:buSzPts val="1000"/>
              <a:buChar char="●"/>
              <a:defRPr sz="1000"/>
            </a:lvl4pPr>
            <a:lvl5pPr indent="-292100" lvl="4" marL="2286000" algn="ctr">
              <a:spcBef>
                <a:spcPts val="0"/>
              </a:spcBef>
              <a:spcAft>
                <a:spcPts val="0"/>
              </a:spcAft>
              <a:buSzPts val="1000"/>
              <a:buChar char="○"/>
              <a:defRPr sz="1000"/>
            </a:lvl5pPr>
            <a:lvl6pPr indent="-292100" lvl="5" marL="2743200" algn="ctr">
              <a:spcBef>
                <a:spcPts val="0"/>
              </a:spcBef>
              <a:spcAft>
                <a:spcPts val="0"/>
              </a:spcAft>
              <a:buSzPts val="1000"/>
              <a:buChar char="■"/>
              <a:defRPr sz="1000"/>
            </a:lvl6pPr>
            <a:lvl7pPr indent="-292100" lvl="6" marL="3200400" algn="ctr">
              <a:spcBef>
                <a:spcPts val="0"/>
              </a:spcBef>
              <a:spcAft>
                <a:spcPts val="0"/>
              </a:spcAft>
              <a:buSzPts val="1000"/>
              <a:buChar char="●"/>
              <a:defRPr sz="1000"/>
            </a:lvl7pPr>
            <a:lvl8pPr indent="-292100" lvl="7" marL="3657600" algn="ctr">
              <a:spcBef>
                <a:spcPts val="0"/>
              </a:spcBef>
              <a:spcAft>
                <a:spcPts val="0"/>
              </a:spcAft>
              <a:buSzPts val="1000"/>
              <a:buChar char="○"/>
              <a:defRPr sz="1000"/>
            </a:lvl8pPr>
            <a:lvl9pPr indent="-292100" lvl="8" marL="4114800" algn="ctr">
              <a:spcBef>
                <a:spcPts val="0"/>
              </a:spcBef>
              <a:spcAft>
                <a:spcPts val="0"/>
              </a:spcAft>
              <a:buSzPts val="1000"/>
              <a:buChar char="■"/>
              <a:defRPr sz="1000"/>
            </a:lvl9pPr>
          </a:lstStyle>
          <a:p/>
        </p:txBody>
      </p:sp>
      <p:sp>
        <p:nvSpPr>
          <p:cNvPr id="1006" name="Google Shape;1006;p97"/>
          <p:cNvSpPr txBox="1"/>
          <p:nvPr>
            <p:ph idx="5" type="body"/>
          </p:nvPr>
        </p:nvSpPr>
        <p:spPr>
          <a:xfrm>
            <a:off x="6851475" y="3139471"/>
            <a:ext cx="1448400" cy="7521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SzPts val="1000"/>
              <a:buChar char="●"/>
              <a:defRPr sz="1000"/>
            </a:lvl1pPr>
            <a:lvl2pPr indent="-292100" lvl="1" marL="914400" algn="ctr">
              <a:spcBef>
                <a:spcPts val="0"/>
              </a:spcBef>
              <a:spcAft>
                <a:spcPts val="0"/>
              </a:spcAft>
              <a:buSzPts val="1000"/>
              <a:buChar char="○"/>
              <a:defRPr sz="1000"/>
            </a:lvl2pPr>
            <a:lvl3pPr indent="-292100" lvl="2" marL="1371600" algn="ctr">
              <a:spcBef>
                <a:spcPts val="0"/>
              </a:spcBef>
              <a:spcAft>
                <a:spcPts val="0"/>
              </a:spcAft>
              <a:buSzPts val="1000"/>
              <a:buChar char="■"/>
              <a:defRPr sz="1000"/>
            </a:lvl3pPr>
            <a:lvl4pPr indent="-292100" lvl="3" marL="1828800" algn="ctr">
              <a:spcBef>
                <a:spcPts val="0"/>
              </a:spcBef>
              <a:spcAft>
                <a:spcPts val="0"/>
              </a:spcAft>
              <a:buSzPts val="1000"/>
              <a:buChar char="●"/>
              <a:defRPr sz="1000"/>
            </a:lvl4pPr>
            <a:lvl5pPr indent="-292100" lvl="4" marL="2286000" algn="ctr">
              <a:spcBef>
                <a:spcPts val="0"/>
              </a:spcBef>
              <a:spcAft>
                <a:spcPts val="0"/>
              </a:spcAft>
              <a:buSzPts val="1000"/>
              <a:buChar char="○"/>
              <a:defRPr sz="1000"/>
            </a:lvl5pPr>
            <a:lvl6pPr indent="-292100" lvl="5" marL="2743200" algn="ctr">
              <a:spcBef>
                <a:spcPts val="0"/>
              </a:spcBef>
              <a:spcAft>
                <a:spcPts val="0"/>
              </a:spcAft>
              <a:buSzPts val="1000"/>
              <a:buChar char="■"/>
              <a:defRPr sz="1000"/>
            </a:lvl6pPr>
            <a:lvl7pPr indent="-292100" lvl="6" marL="3200400" algn="ctr">
              <a:spcBef>
                <a:spcPts val="0"/>
              </a:spcBef>
              <a:spcAft>
                <a:spcPts val="0"/>
              </a:spcAft>
              <a:buSzPts val="1000"/>
              <a:buChar char="●"/>
              <a:defRPr sz="1000"/>
            </a:lvl7pPr>
            <a:lvl8pPr indent="-292100" lvl="7" marL="3657600" algn="ctr">
              <a:spcBef>
                <a:spcPts val="0"/>
              </a:spcBef>
              <a:spcAft>
                <a:spcPts val="0"/>
              </a:spcAft>
              <a:buSzPts val="1000"/>
              <a:buChar char="○"/>
              <a:defRPr sz="1000"/>
            </a:lvl8pPr>
            <a:lvl9pPr indent="-292100" lvl="8" marL="4114800" algn="ctr">
              <a:spcBef>
                <a:spcPts val="0"/>
              </a:spcBef>
              <a:spcAft>
                <a:spcPts val="0"/>
              </a:spcAft>
              <a:buSzPts val="1000"/>
              <a:buChar char="■"/>
              <a:defRPr sz="1000"/>
            </a:lvl9pPr>
          </a:lstStyle>
          <a:p/>
        </p:txBody>
      </p:sp>
      <p:sp>
        <p:nvSpPr>
          <p:cNvPr id="1007" name="Google Shape;1007;p97"/>
          <p:cNvSpPr/>
          <p:nvPr/>
        </p:nvSpPr>
        <p:spPr>
          <a:xfrm>
            <a:off x="5551238" y="2593000"/>
            <a:ext cx="933600" cy="933600"/>
          </a:xfrm>
          <a:prstGeom prst="ellipse">
            <a:avLst/>
          </a:prstGeom>
          <a:solidFill>
            <a:schemeClr val="lt1"/>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08" name="Google Shape;1008;p97"/>
          <p:cNvSpPr/>
          <p:nvPr/>
        </p:nvSpPr>
        <p:spPr>
          <a:xfrm>
            <a:off x="7030625" y="1499962"/>
            <a:ext cx="933600" cy="933600"/>
          </a:xfrm>
          <a:prstGeom prst="ellipse">
            <a:avLst/>
          </a:prstGeom>
          <a:solidFill>
            <a:schemeClr val="lt1"/>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09" name="Google Shape;1009;p97"/>
          <p:cNvSpPr/>
          <p:nvPr/>
        </p:nvSpPr>
        <p:spPr>
          <a:xfrm>
            <a:off x="4105188" y="1499975"/>
            <a:ext cx="933600" cy="933600"/>
          </a:xfrm>
          <a:prstGeom prst="ellipse">
            <a:avLst/>
          </a:prstGeom>
          <a:solidFill>
            <a:schemeClr val="lt1"/>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0" name="Google Shape;1010;p97"/>
          <p:cNvSpPr/>
          <p:nvPr/>
        </p:nvSpPr>
        <p:spPr>
          <a:xfrm>
            <a:off x="2631825" y="2593000"/>
            <a:ext cx="933600" cy="933600"/>
          </a:xfrm>
          <a:prstGeom prst="ellipse">
            <a:avLst/>
          </a:prstGeom>
          <a:solidFill>
            <a:schemeClr val="lt1"/>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1" name="Google Shape;1011;p97"/>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012" name="Google Shape;1012;p97"/>
          <p:cNvSpPr/>
          <p:nvPr/>
        </p:nvSpPr>
        <p:spPr>
          <a:xfrm>
            <a:off x="1158450" y="1512575"/>
            <a:ext cx="933600" cy="933600"/>
          </a:xfrm>
          <a:prstGeom prst="ellipse">
            <a:avLst/>
          </a:prstGeom>
          <a:solidFill>
            <a:schemeClr val="lt1"/>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3" name="Google Shape;1013;p97"/>
          <p:cNvSpPr txBox="1"/>
          <p:nvPr>
            <p:ph idx="6" type="subTitle"/>
          </p:nvPr>
        </p:nvSpPr>
        <p:spPr>
          <a:xfrm>
            <a:off x="2353650" y="3650552"/>
            <a:ext cx="1448400" cy="378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1014" name="Google Shape;1014;p97"/>
          <p:cNvSpPr txBox="1"/>
          <p:nvPr>
            <p:ph idx="7" type="subTitle"/>
          </p:nvPr>
        </p:nvSpPr>
        <p:spPr>
          <a:xfrm>
            <a:off x="895925" y="2717102"/>
            <a:ext cx="1448400" cy="378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1015" name="Google Shape;1015;p97"/>
          <p:cNvSpPr txBox="1"/>
          <p:nvPr>
            <p:ph idx="8" type="subTitle"/>
          </p:nvPr>
        </p:nvSpPr>
        <p:spPr>
          <a:xfrm>
            <a:off x="3852925" y="2717102"/>
            <a:ext cx="1448400" cy="378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1016" name="Google Shape;1016;p97"/>
          <p:cNvSpPr txBox="1"/>
          <p:nvPr>
            <p:ph idx="9" type="subTitle"/>
          </p:nvPr>
        </p:nvSpPr>
        <p:spPr>
          <a:xfrm>
            <a:off x="5352200" y="3650552"/>
            <a:ext cx="1448400" cy="378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1017" name="Google Shape;1017;p97"/>
          <p:cNvSpPr txBox="1"/>
          <p:nvPr>
            <p:ph idx="13" type="subTitle"/>
          </p:nvPr>
        </p:nvSpPr>
        <p:spPr>
          <a:xfrm>
            <a:off x="6851475" y="2717102"/>
            <a:ext cx="1448400" cy="378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gn="ctr">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1018" name="Google Shape;1018;p97"/>
          <p:cNvSpPr txBox="1"/>
          <p:nvPr/>
        </p:nvSpPr>
        <p:spPr>
          <a:xfrm>
            <a:off x="1383700" y="1762629"/>
            <a:ext cx="426000" cy="43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600">
                <a:solidFill>
                  <a:schemeClr val="accent5"/>
                </a:solidFill>
                <a:latin typeface="Space Grotesk"/>
                <a:ea typeface="Space Grotesk"/>
                <a:cs typeface="Space Grotesk"/>
                <a:sym typeface="Space Grotesk"/>
              </a:rPr>
              <a:t>1</a:t>
            </a:r>
            <a:endParaRPr b="1" sz="3600">
              <a:solidFill>
                <a:schemeClr val="accent5"/>
              </a:solidFill>
              <a:latin typeface="Space Grotesk"/>
              <a:ea typeface="Space Grotesk"/>
              <a:cs typeface="Space Grotesk"/>
              <a:sym typeface="Space Grotesk"/>
            </a:endParaRPr>
          </a:p>
        </p:txBody>
      </p:sp>
      <p:sp>
        <p:nvSpPr>
          <p:cNvPr id="1019" name="Google Shape;1019;p97"/>
          <p:cNvSpPr txBox="1"/>
          <p:nvPr/>
        </p:nvSpPr>
        <p:spPr>
          <a:xfrm>
            <a:off x="2864850" y="284305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5"/>
                </a:solidFill>
                <a:latin typeface="Space Grotesk"/>
                <a:ea typeface="Space Grotesk"/>
                <a:cs typeface="Space Grotesk"/>
                <a:sym typeface="Space Grotesk"/>
              </a:rPr>
              <a:t>2</a:t>
            </a:r>
            <a:endParaRPr b="1" sz="3600">
              <a:solidFill>
                <a:schemeClr val="accent5"/>
              </a:solidFill>
              <a:latin typeface="Space Grotesk"/>
              <a:ea typeface="Space Grotesk"/>
              <a:cs typeface="Space Grotesk"/>
              <a:sym typeface="Space Grotesk"/>
            </a:endParaRPr>
          </a:p>
        </p:txBody>
      </p:sp>
      <p:sp>
        <p:nvSpPr>
          <p:cNvPr id="1020" name="Google Shape;1020;p97"/>
          <p:cNvSpPr txBox="1"/>
          <p:nvPr/>
        </p:nvSpPr>
        <p:spPr>
          <a:xfrm>
            <a:off x="4319763" y="175000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5"/>
                </a:solidFill>
                <a:latin typeface="Space Grotesk"/>
                <a:ea typeface="Space Grotesk"/>
                <a:cs typeface="Space Grotesk"/>
                <a:sym typeface="Space Grotesk"/>
              </a:rPr>
              <a:t>3</a:t>
            </a:r>
            <a:endParaRPr b="1" sz="3600">
              <a:solidFill>
                <a:schemeClr val="accent5"/>
              </a:solidFill>
              <a:latin typeface="Space Grotesk"/>
              <a:ea typeface="Space Grotesk"/>
              <a:cs typeface="Space Grotesk"/>
              <a:sym typeface="Space Grotesk"/>
            </a:endParaRPr>
          </a:p>
        </p:txBody>
      </p:sp>
      <p:sp>
        <p:nvSpPr>
          <p:cNvPr id="1021" name="Google Shape;1021;p97"/>
          <p:cNvSpPr txBox="1"/>
          <p:nvPr/>
        </p:nvSpPr>
        <p:spPr>
          <a:xfrm>
            <a:off x="5773675" y="2843054"/>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5"/>
                </a:solidFill>
                <a:latin typeface="Space Grotesk"/>
                <a:ea typeface="Space Grotesk"/>
                <a:cs typeface="Space Grotesk"/>
                <a:sym typeface="Space Grotesk"/>
              </a:rPr>
              <a:t>4</a:t>
            </a:r>
            <a:endParaRPr b="1" sz="3600">
              <a:solidFill>
                <a:schemeClr val="accent5"/>
              </a:solidFill>
              <a:latin typeface="Space Grotesk"/>
              <a:ea typeface="Space Grotesk"/>
              <a:cs typeface="Space Grotesk"/>
              <a:sym typeface="Space Grotesk"/>
            </a:endParaRPr>
          </a:p>
        </p:txBody>
      </p:sp>
      <p:sp>
        <p:nvSpPr>
          <p:cNvPr id="1022" name="Google Shape;1022;p97"/>
          <p:cNvSpPr txBox="1"/>
          <p:nvPr/>
        </p:nvSpPr>
        <p:spPr>
          <a:xfrm>
            <a:off x="7255850" y="1762629"/>
            <a:ext cx="426000" cy="43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5"/>
                </a:solidFill>
                <a:latin typeface="Space Grotesk"/>
                <a:ea typeface="Space Grotesk"/>
                <a:cs typeface="Space Grotesk"/>
                <a:sym typeface="Space Grotesk"/>
              </a:rPr>
              <a:t>5</a:t>
            </a:r>
            <a:endParaRPr b="1" sz="3600">
              <a:solidFill>
                <a:schemeClr val="accent5"/>
              </a:solidFill>
              <a:latin typeface="Space Grotesk"/>
              <a:ea typeface="Space Grotesk"/>
              <a:cs typeface="Space Grotesk"/>
              <a:sym typeface="Space Grotesk"/>
            </a:endParaRPr>
          </a:p>
        </p:txBody>
      </p:sp>
    </p:spTree>
  </p:cSld>
  <p:clrMapOvr>
    <a:masterClrMapping/>
  </p:clrMapOvr>
  <p:extLst>
    <p:ext uri="{DCECCB84-F9BA-43D5-87BE-67443E8EF086}">
      <p15:sldGuideLst>
        <p15:guide id="1" orient="horz" pos="3061">
          <p15:clr>
            <a:srgbClr val="E46962"/>
          </p15:clr>
        </p15:guide>
        <p15:guide id="2" orient="horz" pos="1705">
          <p15:clr>
            <a:srgbClr val="E46962"/>
          </p15:clr>
        </p15:guide>
        <p15:guide id="3" orient="horz" pos="1944">
          <p15:clr>
            <a:srgbClr val="E46962"/>
          </p15:clr>
        </p15:guide>
        <p15:guide id="4" pos="1480">
          <p15:clr>
            <a:srgbClr val="E46962"/>
          </p15:clr>
        </p15:guide>
        <p15:guide id="5" pos="2395">
          <p15:clr>
            <a:srgbClr val="E46962"/>
          </p15:clr>
        </p15:guide>
      </p15:sldGuideLst>
    </p:ext>
  </p:extLst>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Agenda slide - v3">
  <p:cSld name="CUSTOM_15">
    <p:spTree>
      <p:nvGrpSpPr>
        <p:cNvPr id="1023" name="Shape 1023"/>
        <p:cNvGrpSpPr/>
        <p:nvPr/>
      </p:nvGrpSpPr>
      <p:grpSpPr>
        <a:xfrm>
          <a:off x="0" y="0"/>
          <a:ext cx="0" cy="0"/>
          <a:chOff x="0" y="0"/>
          <a:chExt cx="0" cy="0"/>
        </a:xfrm>
      </p:grpSpPr>
      <p:grpSp>
        <p:nvGrpSpPr>
          <p:cNvPr id="1024" name="Google Shape;1024;p98"/>
          <p:cNvGrpSpPr/>
          <p:nvPr/>
        </p:nvGrpSpPr>
        <p:grpSpPr>
          <a:xfrm>
            <a:off x="7138250" y="1538099"/>
            <a:ext cx="1448400" cy="2311062"/>
            <a:chOff x="566250" y="2019300"/>
            <a:chExt cx="1448400" cy="1481925"/>
          </a:xfrm>
        </p:grpSpPr>
        <p:sp>
          <p:nvSpPr>
            <p:cNvPr id="1025" name="Google Shape;1025;p98"/>
            <p:cNvSpPr/>
            <p:nvPr/>
          </p:nvSpPr>
          <p:spPr>
            <a:xfrm>
              <a:off x="566250" y="2052825"/>
              <a:ext cx="1448400" cy="14484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98"/>
            <p:cNvSpPr/>
            <p:nvPr/>
          </p:nvSpPr>
          <p:spPr>
            <a:xfrm>
              <a:off x="1562100" y="2019300"/>
              <a:ext cx="61800" cy="61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98"/>
          <p:cNvGrpSpPr/>
          <p:nvPr/>
        </p:nvGrpSpPr>
        <p:grpSpPr>
          <a:xfrm>
            <a:off x="5498350" y="1538099"/>
            <a:ext cx="1448400" cy="2311062"/>
            <a:chOff x="566250" y="2019300"/>
            <a:chExt cx="1448400" cy="1481925"/>
          </a:xfrm>
        </p:grpSpPr>
        <p:sp>
          <p:nvSpPr>
            <p:cNvPr id="1028" name="Google Shape;1028;p98"/>
            <p:cNvSpPr/>
            <p:nvPr/>
          </p:nvSpPr>
          <p:spPr>
            <a:xfrm>
              <a:off x="566250" y="2052825"/>
              <a:ext cx="1448400" cy="14484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98"/>
            <p:cNvSpPr/>
            <p:nvPr/>
          </p:nvSpPr>
          <p:spPr>
            <a:xfrm>
              <a:off x="1562100" y="2019300"/>
              <a:ext cx="61800" cy="61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98"/>
          <p:cNvGrpSpPr/>
          <p:nvPr/>
        </p:nvGrpSpPr>
        <p:grpSpPr>
          <a:xfrm>
            <a:off x="3854575" y="1538079"/>
            <a:ext cx="1448400" cy="2311062"/>
            <a:chOff x="566250" y="2019300"/>
            <a:chExt cx="1448400" cy="1481925"/>
          </a:xfrm>
        </p:grpSpPr>
        <p:sp>
          <p:nvSpPr>
            <p:cNvPr id="1031" name="Google Shape;1031;p98"/>
            <p:cNvSpPr/>
            <p:nvPr/>
          </p:nvSpPr>
          <p:spPr>
            <a:xfrm>
              <a:off x="566250" y="2052825"/>
              <a:ext cx="1448400" cy="14484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98"/>
            <p:cNvSpPr/>
            <p:nvPr/>
          </p:nvSpPr>
          <p:spPr>
            <a:xfrm>
              <a:off x="1562100" y="2019300"/>
              <a:ext cx="61800" cy="61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98"/>
          <p:cNvGrpSpPr/>
          <p:nvPr/>
        </p:nvGrpSpPr>
        <p:grpSpPr>
          <a:xfrm>
            <a:off x="2197250" y="1538079"/>
            <a:ext cx="1448400" cy="2311062"/>
            <a:chOff x="566250" y="2019300"/>
            <a:chExt cx="1448400" cy="1481925"/>
          </a:xfrm>
        </p:grpSpPr>
        <p:sp>
          <p:nvSpPr>
            <p:cNvPr id="1034" name="Google Shape;1034;p98"/>
            <p:cNvSpPr/>
            <p:nvPr/>
          </p:nvSpPr>
          <p:spPr>
            <a:xfrm>
              <a:off x="566250" y="2052825"/>
              <a:ext cx="1448400" cy="14484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98"/>
            <p:cNvSpPr/>
            <p:nvPr/>
          </p:nvSpPr>
          <p:spPr>
            <a:xfrm>
              <a:off x="1562100" y="2019300"/>
              <a:ext cx="61800" cy="61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 name="Google Shape;1036;p98"/>
          <p:cNvSpPr txBox="1"/>
          <p:nvPr>
            <p:ph type="title"/>
          </p:nvPr>
        </p:nvSpPr>
        <p:spPr>
          <a:xfrm>
            <a:off x="566250" y="445025"/>
            <a:ext cx="80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grpSp>
        <p:nvGrpSpPr>
          <p:cNvPr id="1037" name="Google Shape;1037;p98"/>
          <p:cNvGrpSpPr/>
          <p:nvPr/>
        </p:nvGrpSpPr>
        <p:grpSpPr>
          <a:xfrm>
            <a:off x="566250" y="1538099"/>
            <a:ext cx="1448400" cy="2311062"/>
            <a:chOff x="566250" y="2019300"/>
            <a:chExt cx="1448400" cy="1481925"/>
          </a:xfrm>
        </p:grpSpPr>
        <p:sp>
          <p:nvSpPr>
            <p:cNvPr id="1038" name="Google Shape;1038;p98"/>
            <p:cNvSpPr/>
            <p:nvPr/>
          </p:nvSpPr>
          <p:spPr>
            <a:xfrm>
              <a:off x="566250" y="2052825"/>
              <a:ext cx="1448400" cy="14484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98"/>
            <p:cNvSpPr/>
            <p:nvPr/>
          </p:nvSpPr>
          <p:spPr>
            <a:xfrm>
              <a:off x="1562100" y="2019300"/>
              <a:ext cx="61800" cy="618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 name="Google Shape;1040;p98"/>
          <p:cNvSpPr/>
          <p:nvPr/>
        </p:nvSpPr>
        <p:spPr>
          <a:xfrm>
            <a:off x="1675775" y="1392702"/>
            <a:ext cx="451800" cy="70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98"/>
          <p:cNvSpPr/>
          <p:nvPr/>
        </p:nvSpPr>
        <p:spPr>
          <a:xfrm>
            <a:off x="3307800" y="1392702"/>
            <a:ext cx="451800" cy="70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98"/>
          <p:cNvSpPr/>
          <p:nvPr/>
        </p:nvSpPr>
        <p:spPr>
          <a:xfrm>
            <a:off x="4958875" y="1392702"/>
            <a:ext cx="451800" cy="70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98"/>
          <p:cNvSpPr/>
          <p:nvPr/>
        </p:nvSpPr>
        <p:spPr>
          <a:xfrm>
            <a:off x="6608038" y="1392702"/>
            <a:ext cx="451800" cy="70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98"/>
          <p:cNvSpPr/>
          <p:nvPr/>
        </p:nvSpPr>
        <p:spPr>
          <a:xfrm>
            <a:off x="8241975" y="1392702"/>
            <a:ext cx="451800" cy="70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98"/>
          <p:cNvSpPr txBox="1"/>
          <p:nvPr>
            <p:ph idx="1" type="subTitle"/>
          </p:nvPr>
        </p:nvSpPr>
        <p:spPr>
          <a:xfrm>
            <a:off x="566250" y="2150651"/>
            <a:ext cx="1448400" cy="590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1046" name="Google Shape;1046;p98"/>
          <p:cNvSpPr txBox="1"/>
          <p:nvPr>
            <p:ph idx="2" type="subTitle"/>
          </p:nvPr>
        </p:nvSpPr>
        <p:spPr>
          <a:xfrm>
            <a:off x="2210213" y="2150612"/>
            <a:ext cx="1448400" cy="590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1047" name="Google Shape;1047;p98"/>
          <p:cNvSpPr txBox="1"/>
          <p:nvPr>
            <p:ph idx="3" type="subTitle"/>
          </p:nvPr>
        </p:nvSpPr>
        <p:spPr>
          <a:xfrm>
            <a:off x="3854375" y="2150612"/>
            <a:ext cx="1448400" cy="590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1048" name="Google Shape;1048;p98"/>
          <p:cNvSpPr txBox="1"/>
          <p:nvPr>
            <p:ph idx="4" type="subTitle"/>
          </p:nvPr>
        </p:nvSpPr>
        <p:spPr>
          <a:xfrm>
            <a:off x="5498350" y="2150651"/>
            <a:ext cx="1448400" cy="590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Inter"/>
              <a:buNone/>
              <a:defRPr b="1" sz="1400">
                <a:solidFill>
                  <a:schemeClr val="accent5"/>
                </a:solidFill>
                <a:latin typeface="Inter"/>
                <a:ea typeface="Inter"/>
                <a:cs typeface="Inter"/>
                <a:sym typeface="Inter"/>
              </a:defRPr>
            </a:lvl1pPr>
            <a:lvl2pPr lvl="1">
              <a:lnSpc>
                <a:spcPct val="100000"/>
              </a:lnSpc>
              <a:spcBef>
                <a:spcPts val="0"/>
              </a:spcBef>
              <a:spcAft>
                <a:spcPts val="0"/>
              </a:spcAft>
              <a:buClr>
                <a:schemeClr val="accent5"/>
              </a:buClr>
              <a:buSzPts val="1600"/>
              <a:buNone/>
              <a:defRPr sz="1600">
                <a:solidFill>
                  <a:schemeClr val="accent5"/>
                </a:solidFill>
              </a:defRPr>
            </a:lvl2pPr>
            <a:lvl3pPr lvl="2">
              <a:lnSpc>
                <a:spcPct val="100000"/>
              </a:lnSpc>
              <a:spcBef>
                <a:spcPts val="0"/>
              </a:spcBef>
              <a:spcAft>
                <a:spcPts val="0"/>
              </a:spcAft>
              <a:buClr>
                <a:schemeClr val="accent5"/>
              </a:buClr>
              <a:buSzPts val="1600"/>
              <a:buNone/>
              <a:defRPr sz="1600">
                <a:solidFill>
                  <a:schemeClr val="accent5"/>
                </a:solidFill>
              </a:defRPr>
            </a:lvl3pPr>
            <a:lvl4pPr lvl="3">
              <a:lnSpc>
                <a:spcPct val="100000"/>
              </a:lnSpc>
              <a:spcBef>
                <a:spcPts val="0"/>
              </a:spcBef>
              <a:spcAft>
                <a:spcPts val="0"/>
              </a:spcAft>
              <a:buClr>
                <a:schemeClr val="accent5"/>
              </a:buClr>
              <a:buSzPts val="1600"/>
              <a:buNone/>
              <a:defRPr sz="1600">
                <a:solidFill>
                  <a:schemeClr val="accent5"/>
                </a:solidFill>
              </a:defRPr>
            </a:lvl4pPr>
            <a:lvl5pPr lvl="4">
              <a:lnSpc>
                <a:spcPct val="100000"/>
              </a:lnSpc>
              <a:spcBef>
                <a:spcPts val="0"/>
              </a:spcBef>
              <a:spcAft>
                <a:spcPts val="0"/>
              </a:spcAft>
              <a:buClr>
                <a:schemeClr val="accent5"/>
              </a:buClr>
              <a:buSzPts val="1600"/>
              <a:buNone/>
              <a:defRPr sz="1600">
                <a:solidFill>
                  <a:schemeClr val="accent5"/>
                </a:solidFill>
              </a:defRPr>
            </a:lvl5pPr>
            <a:lvl6pPr lvl="5">
              <a:lnSpc>
                <a:spcPct val="100000"/>
              </a:lnSpc>
              <a:spcBef>
                <a:spcPts val="0"/>
              </a:spcBef>
              <a:spcAft>
                <a:spcPts val="0"/>
              </a:spcAft>
              <a:buClr>
                <a:schemeClr val="accent5"/>
              </a:buClr>
              <a:buSzPts val="1600"/>
              <a:buNone/>
              <a:defRPr sz="1600">
                <a:solidFill>
                  <a:schemeClr val="accent5"/>
                </a:solidFill>
              </a:defRPr>
            </a:lvl6pPr>
            <a:lvl7pPr lvl="6">
              <a:lnSpc>
                <a:spcPct val="100000"/>
              </a:lnSpc>
              <a:spcBef>
                <a:spcPts val="0"/>
              </a:spcBef>
              <a:spcAft>
                <a:spcPts val="0"/>
              </a:spcAft>
              <a:buClr>
                <a:schemeClr val="accent5"/>
              </a:buClr>
              <a:buSzPts val="1600"/>
              <a:buNone/>
              <a:defRPr sz="1600">
                <a:solidFill>
                  <a:schemeClr val="accent5"/>
                </a:solidFill>
              </a:defRPr>
            </a:lvl7pPr>
            <a:lvl8pPr lvl="7">
              <a:lnSpc>
                <a:spcPct val="100000"/>
              </a:lnSpc>
              <a:spcBef>
                <a:spcPts val="0"/>
              </a:spcBef>
              <a:spcAft>
                <a:spcPts val="0"/>
              </a:spcAft>
              <a:buClr>
                <a:schemeClr val="accent5"/>
              </a:buClr>
              <a:buSzPts val="1600"/>
              <a:buNone/>
              <a:defRPr sz="1600">
                <a:solidFill>
                  <a:schemeClr val="accent5"/>
                </a:solidFill>
              </a:defRPr>
            </a:lvl8pPr>
            <a:lvl9pPr lvl="8">
              <a:lnSpc>
                <a:spcPct val="100000"/>
              </a:lnSpc>
              <a:spcBef>
                <a:spcPts val="0"/>
              </a:spcBef>
              <a:spcAft>
                <a:spcPts val="0"/>
              </a:spcAft>
              <a:buClr>
                <a:schemeClr val="accent5"/>
              </a:buClr>
              <a:buSzPts val="1600"/>
              <a:buNone/>
              <a:defRPr sz="1600">
                <a:solidFill>
                  <a:schemeClr val="accent5"/>
                </a:solidFill>
              </a:defRPr>
            </a:lvl9pPr>
          </a:lstStyle>
          <a:p/>
        </p:txBody>
      </p:sp>
      <p:sp>
        <p:nvSpPr>
          <p:cNvPr id="1049" name="Google Shape;1049;p98"/>
          <p:cNvSpPr txBox="1"/>
          <p:nvPr>
            <p:ph idx="5" type="subTitle"/>
          </p:nvPr>
        </p:nvSpPr>
        <p:spPr>
          <a:xfrm>
            <a:off x="7129501" y="2150651"/>
            <a:ext cx="1448400" cy="5904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accent5"/>
              </a:buClr>
              <a:buSzPts val="1400"/>
              <a:buFont typeface="Space Grotesk SemiBold"/>
              <a:buNone/>
              <a:defRPr sz="1400">
                <a:solidFill>
                  <a:schemeClr val="accent5"/>
                </a:solidFill>
                <a:latin typeface="Space Grotesk SemiBold"/>
                <a:ea typeface="Space Grotesk SemiBold"/>
                <a:cs typeface="Space Grotesk SemiBold"/>
                <a:sym typeface="Space Grotesk SemiBold"/>
              </a:defRPr>
            </a:lvl1pPr>
            <a:lvl2pPr lvl="1">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2pPr>
            <a:lvl3pPr lvl="2">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3pPr>
            <a:lvl4pPr lvl="3">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4pPr>
            <a:lvl5pPr lvl="4">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5pPr>
            <a:lvl6pPr lvl="5">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6pPr>
            <a:lvl7pPr lvl="6">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7pPr>
            <a:lvl8pPr lvl="7">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8pPr>
            <a:lvl9pPr lvl="8">
              <a:lnSpc>
                <a:spcPct val="100000"/>
              </a:lnSpc>
              <a:spcBef>
                <a:spcPts val="0"/>
              </a:spcBef>
              <a:spcAft>
                <a:spcPts val="0"/>
              </a:spcAft>
              <a:buClr>
                <a:schemeClr val="accent5"/>
              </a:buClr>
              <a:buSzPts val="1600"/>
              <a:buFont typeface="Space Grotesk SemiBold"/>
              <a:buNone/>
              <a:defRPr sz="1600">
                <a:solidFill>
                  <a:schemeClr val="accent5"/>
                </a:solidFill>
                <a:latin typeface="Space Grotesk SemiBold"/>
                <a:ea typeface="Space Grotesk SemiBold"/>
                <a:cs typeface="Space Grotesk SemiBold"/>
                <a:sym typeface="Space Grotesk SemiBold"/>
              </a:defRPr>
            </a:lvl9pPr>
          </a:lstStyle>
          <a:p/>
        </p:txBody>
      </p:sp>
      <p:sp>
        <p:nvSpPr>
          <p:cNvPr id="1050" name="Google Shape;1050;p98"/>
          <p:cNvSpPr/>
          <p:nvPr/>
        </p:nvSpPr>
        <p:spPr>
          <a:xfrm>
            <a:off x="0" y="4057650"/>
            <a:ext cx="9144000" cy="1086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98"/>
          <p:cNvSpPr txBox="1"/>
          <p:nvPr/>
        </p:nvSpPr>
        <p:spPr>
          <a:xfrm>
            <a:off x="1696500" y="1488849"/>
            <a:ext cx="322800" cy="51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accent5"/>
                </a:solidFill>
                <a:latin typeface="Space Grotesk"/>
                <a:ea typeface="Space Grotesk"/>
                <a:cs typeface="Space Grotesk"/>
                <a:sym typeface="Space Grotesk"/>
              </a:rPr>
              <a:t>1</a:t>
            </a:r>
            <a:endParaRPr b="1" sz="2400">
              <a:solidFill>
                <a:schemeClr val="accent5"/>
              </a:solidFill>
              <a:latin typeface="Space Grotesk"/>
              <a:ea typeface="Space Grotesk"/>
              <a:cs typeface="Space Grotesk"/>
              <a:sym typeface="Space Grotesk"/>
            </a:endParaRPr>
          </a:p>
        </p:txBody>
      </p:sp>
      <p:sp>
        <p:nvSpPr>
          <p:cNvPr id="1052" name="Google Shape;1052;p98"/>
          <p:cNvSpPr txBox="1"/>
          <p:nvPr/>
        </p:nvSpPr>
        <p:spPr>
          <a:xfrm>
            <a:off x="3279250" y="1488849"/>
            <a:ext cx="322800" cy="51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accent5"/>
                </a:solidFill>
                <a:latin typeface="Space Grotesk"/>
                <a:ea typeface="Space Grotesk"/>
                <a:cs typeface="Space Grotesk"/>
                <a:sym typeface="Space Grotesk"/>
              </a:rPr>
              <a:t>2</a:t>
            </a:r>
            <a:endParaRPr b="1" sz="2400">
              <a:solidFill>
                <a:schemeClr val="accent5"/>
              </a:solidFill>
              <a:latin typeface="Space Grotesk"/>
              <a:ea typeface="Space Grotesk"/>
              <a:cs typeface="Space Grotesk"/>
              <a:sym typeface="Space Grotesk"/>
            </a:endParaRPr>
          </a:p>
        </p:txBody>
      </p:sp>
      <p:sp>
        <p:nvSpPr>
          <p:cNvPr id="1053" name="Google Shape;1053;p98"/>
          <p:cNvSpPr txBox="1"/>
          <p:nvPr/>
        </p:nvSpPr>
        <p:spPr>
          <a:xfrm>
            <a:off x="4943650" y="1488849"/>
            <a:ext cx="322800" cy="51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accent5"/>
                </a:solidFill>
                <a:latin typeface="Space Grotesk"/>
                <a:ea typeface="Space Grotesk"/>
                <a:cs typeface="Space Grotesk"/>
                <a:sym typeface="Space Grotesk"/>
              </a:rPr>
              <a:t>3</a:t>
            </a:r>
            <a:endParaRPr b="1" sz="2400">
              <a:solidFill>
                <a:schemeClr val="accent5"/>
              </a:solidFill>
              <a:latin typeface="Space Grotesk"/>
              <a:ea typeface="Space Grotesk"/>
              <a:cs typeface="Space Grotesk"/>
              <a:sym typeface="Space Grotesk"/>
            </a:endParaRPr>
          </a:p>
        </p:txBody>
      </p:sp>
      <p:sp>
        <p:nvSpPr>
          <p:cNvPr id="1054" name="Google Shape;1054;p98"/>
          <p:cNvSpPr txBox="1"/>
          <p:nvPr/>
        </p:nvSpPr>
        <p:spPr>
          <a:xfrm>
            <a:off x="6564450" y="1488849"/>
            <a:ext cx="322800" cy="51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accent5"/>
                </a:solidFill>
                <a:latin typeface="Space Grotesk"/>
                <a:ea typeface="Space Grotesk"/>
                <a:cs typeface="Space Grotesk"/>
                <a:sym typeface="Space Grotesk"/>
              </a:rPr>
              <a:t>4</a:t>
            </a:r>
            <a:endParaRPr b="1" sz="2400">
              <a:solidFill>
                <a:schemeClr val="accent5"/>
              </a:solidFill>
              <a:latin typeface="Space Grotesk"/>
              <a:ea typeface="Space Grotesk"/>
              <a:cs typeface="Space Grotesk"/>
              <a:sym typeface="Space Grotesk"/>
            </a:endParaRPr>
          </a:p>
        </p:txBody>
      </p:sp>
      <p:sp>
        <p:nvSpPr>
          <p:cNvPr id="1055" name="Google Shape;1055;p98"/>
          <p:cNvSpPr txBox="1"/>
          <p:nvPr/>
        </p:nvSpPr>
        <p:spPr>
          <a:xfrm>
            <a:off x="8241975" y="1488849"/>
            <a:ext cx="322800" cy="51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accent5"/>
                </a:solidFill>
                <a:latin typeface="Space Grotesk"/>
                <a:ea typeface="Space Grotesk"/>
                <a:cs typeface="Space Grotesk"/>
                <a:sym typeface="Space Grotesk"/>
              </a:rPr>
              <a:t>5</a:t>
            </a:r>
            <a:endParaRPr b="1" sz="2400">
              <a:solidFill>
                <a:schemeClr val="accent5"/>
              </a:solidFill>
              <a:latin typeface="Space Grotesk"/>
              <a:ea typeface="Space Grotesk"/>
              <a:cs typeface="Space Grotesk"/>
              <a:sym typeface="Space Grotesk"/>
            </a:endParaRPr>
          </a:p>
        </p:txBody>
      </p:sp>
      <p:sp>
        <p:nvSpPr>
          <p:cNvPr id="1056" name="Google Shape;1056;p98"/>
          <p:cNvSpPr txBox="1"/>
          <p:nvPr>
            <p:ph idx="6" type="body"/>
          </p:nvPr>
        </p:nvSpPr>
        <p:spPr>
          <a:xfrm>
            <a:off x="568575" y="3053925"/>
            <a:ext cx="1448400" cy="752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057" name="Google Shape;1057;p98"/>
          <p:cNvSpPr txBox="1"/>
          <p:nvPr>
            <p:ph idx="7" type="body"/>
          </p:nvPr>
        </p:nvSpPr>
        <p:spPr>
          <a:xfrm>
            <a:off x="2199575" y="3053925"/>
            <a:ext cx="1448400" cy="752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058" name="Google Shape;1058;p98"/>
          <p:cNvSpPr txBox="1"/>
          <p:nvPr>
            <p:ph idx="8" type="body"/>
          </p:nvPr>
        </p:nvSpPr>
        <p:spPr>
          <a:xfrm>
            <a:off x="3856900" y="3053925"/>
            <a:ext cx="1448400" cy="752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059" name="Google Shape;1059;p98"/>
          <p:cNvSpPr txBox="1"/>
          <p:nvPr>
            <p:ph idx="9" type="body"/>
          </p:nvPr>
        </p:nvSpPr>
        <p:spPr>
          <a:xfrm>
            <a:off x="5500675" y="3053925"/>
            <a:ext cx="1448400" cy="752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Font typeface="Space Grotesk SemiBold"/>
              <a:buChar char="●"/>
              <a:defRPr sz="1000">
                <a:latin typeface="Space Grotesk SemiBold"/>
                <a:ea typeface="Space Grotesk SemiBold"/>
                <a:cs typeface="Space Grotesk SemiBold"/>
                <a:sym typeface="Space Grotesk SemiBold"/>
              </a:defRPr>
            </a:lvl1pPr>
            <a:lvl2pPr indent="-292100" lvl="1" marL="914400">
              <a:spcBef>
                <a:spcPts val="0"/>
              </a:spcBef>
              <a:spcAft>
                <a:spcPts val="0"/>
              </a:spcAft>
              <a:buSzPts val="1000"/>
              <a:buFont typeface="Space Grotesk SemiBold"/>
              <a:buChar char="○"/>
              <a:defRPr sz="1000">
                <a:latin typeface="Space Grotesk SemiBold"/>
                <a:ea typeface="Space Grotesk SemiBold"/>
                <a:cs typeface="Space Grotesk SemiBold"/>
                <a:sym typeface="Space Grotesk SemiBold"/>
              </a:defRPr>
            </a:lvl2pPr>
            <a:lvl3pPr indent="-292100" lvl="2" marL="1371600">
              <a:spcBef>
                <a:spcPts val="0"/>
              </a:spcBef>
              <a:spcAft>
                <a:spcPts val="0"/>
              </a:spcAft>
              <a:buSzPts val="1000"/>
              <a:buFont typeface="Space Grotesk SemiBold"/>
              <a:buChar char="■"/>
              <a:defRPr sz="1000">
                <a:latin typeface="Space Grotesk SemiBold"/>
                <a:ea typeface="Space Grotesk SemiBold"/>
                <a:cs typeface="Space Grotesk SemiBold"/>
                <a:sym typeface="Space Grotesk SemiBold"/>
              </a:defRPr>
            </a:lvl3pPr>
            <a:lvl4pPr indent="-292100" lvl="3" marL="1828800">
              <a:spcBef>
                <a:spcPts val="0"/>
              </a:spcBef>
              <a:spcAft>
                <a:spcPts val="0"/>
              </a:spcAft>
              <a:buSzPts val="1000"/>
              <a:buFont typeface="Space Grotesk SemiBold"/>
              <a:buChar char="●"/>
              <a:defRPr sz="1000">
                <a:latin typeface="Space Grotesk SemiBold"/>
                <a:ea typeface="Space Grotesk SemiBold"/>
                <a:cs typeface="Space Grotesk SemiBold"/>
                <a:sym typeface="Space Grotesk SemiBold"/>
              </a:defRPr>
            </a:lvl4pPr>
            <a:lvl5pPr indent="-292100" lvl="4" marL="2286000">
              <a:spcBef>
                <a:spcPts val="0"/>
              </a:spcBef>
              <a:spcAft>
                <a:spcPts val="0"/>
              </a:spcAft>
              <a:buSzPts val="1000"/>
              <a:buFont typeface="Space Grotesk SemiBold"/>
              <a:buChar char="○"/>
              <a:defRPr sz="1000">
                <a:latin typeface="Space Grotesk SemiBold"/>
                <a:ea typeface="Space Grotesk SemiBold"/>
                <a:cs typeface="Space Grotesk SemiBold"/>
                <a:sym typeface="Space Grotesk SemiBold"/>
              </a:defRPr>
            </a:lvl5pPr>
            <a:lvl6pPr indent="-292100" lvl="5" marL="2743200">
              <a:spcBef>
                <a:spcPts val="0"/>
              </a:spcBef>
              <a:spcAft>
                <a:spcPts val="0"/>
              </a:spcAft>
              <a:buSzPts val="1000"/>
              <a:buFont typeface="Space Grotesk SemiBold"/>
              <a:buChar char="■"/>
              <a:defRPr sz="1000">
                <a:latin typeface="Space Grotesk SemiBold"/>
                <a:ea typeface="Space Grotesk SemiBold"/>
                <a:cs typeface="Space Grotesk SemiBold"/>
                <a:sym typeface="Space Grotesk SemiBold"/>
              </a:defRPr>
            </a:lvl6pPr>
            <a:lvl7pPr indent="-292100" lvl="6" marL="3200400">
              <a:spcBef>
                <a:spcPts val="0"/>
              </a:spcBef>
              <a:spcAft>
                <a:spcPts val="0"/>
              </a:spcAft>
              <a:buSzPts val="1000"/>
              <a:buFont typeface="Space Grotesk SemiBold"/>
              <a:buChar char="●"/>
              <a:defRPr sz="1000">
                <a:latin typeface="Space Grotesk SemiBold"/>
                <a:ea typeface="Space Grotesk SemiBold"/>
                <a:cs typeface="Space Grotesk SemiBold"/>
                <a:sym typeface="Space Grotesk SemiBold"/>
              </a:defRPr>
            </a:lvl7pPr>
            <a:lvl8pPr indent="-292100" lvl="7" marL="3657600">
              <a:spcBef>
                <a:spcPts val="0"/>
              </a:spcBef>
              <a:spcAft>
                <a:spcPts val="0"/>
              </a:spcAft>
              <a:buSzPts val="1000"/>
              <a:buFont typeface="Space Grotesk SemiBold"/>
              <a:buChar char="○"/>
              <a:defRPr sz="1000">
                <a:latin typeface="Space Grotesk SemiBold"/>
                <a:ea typeface="Space Grotesk SemiBold"/>
                <a:cs typeface="Space Grotesk SemiBold"/>
                <a:sym typeface="Space Grotesk SemiBold"/>
              </a:defRPr>
            </a:lvl8pPr>
            <a:lvl9pPr indent="-292100" lvl="8" marL="4114800">
              <a:spcBef>
                <a:spcPts val="0"/>
              </a:spcBef>
              <a:spcAft>
                <a:spcPts val="0"/>
              </a:spcAft>
              <a:buSzPts val="1000"/>
              <a:buFont typeface="Space Grotesk SemiBold"/>
              <a:buChar char="■"/>
              <a:defRPr sz="1000">
                <a:latin typeface="Space Grotesk SemiBold"/>
                <a:ea typeface="Space Grotesk SemiBold"/>
                <a:cs typeface="Space Grotesk SemiBold"/>
                <a:sym typeface="Space Grotesk SemiBold"/>
              </a:defRPr>
            </a:lvl9pPr>
          </a:lstStyle>
          <a:p/>
        </p:txBody>
      </p:sp>
      <p:sp>
        <p:nvSpPr>
          <p:cNvPr id="1060" name="Google Shape;1060;p98"/>
          <p:cNvSpPr txBox="1"/>
          <p:nvPr>
            <p:ph idx="13" type="body"/>
          </p:nvPr>
        </p:nvSpPr>
        <p:spPr>
          <a:xfrm>
            <a:off x="7140575" y="3053925"/>
            <a:ext cx="1448400" cy="752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us slide - v1 1">
  <p:cSld name="CUSTOM_16_1">
    <p:spTree>
      <p:nvGrpSpPr>
        <p:cNvPr id="1061" name="Shape 1061"/>
        <p:cNvGrpSpPr/>
        <p:nvPr/>
      </p:nvGrpSpPr>
      <p:grpSpPr>
        <a:xfrm>
          <a:off x="0" y="0"/>
          <a:ext cx="0" cy="0"/>
          <a:chOff x="0" y="0"/>
          <a:chExt cx="0" cy="0"/>
        </a:xfrm>
      </p:grpSpPr>
      <p:sp>
        <p:nvSpPr>
          <p:cNvPr id="1062" name="Google Shape;1062;p99"/>
          <p:cNvSpPr/>
          <p:nvPr/>
        </p:nvSpPr>
        <p:spPr>
          <a:xfrm>
            <a:off x="581025" y="1857300"/>
            <a:ext cx="8011500" cy="200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3" name="Google Shape;1063;p99"/>
          <p:cNvSpPr txBox="1"/>
          <p:nvPr>
            <p:ph type="title"/>
          </p:nvPr>
        </p:nvSpPr>
        <p:spPr>
          <a:xfrm>
            <a:off x="581025" y="3114750"/>
            <a:ext cx="3224700" cy="981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064" name="Google Shape;1064;p99"/>
          <p:cNvSpPr/>
          <p:nvPr>
            <p:ph idx="2" type="pic"/>
          </p:nvPr>
        </p:nvSpPr>
        <p:spPr>
          <a:xfrm>
            <a:off x="0" y="0"/>
            <a:ext cx="9144000" cy="1857300"/>
          </a:xfrm>
          <a:prstGeom prst="rect">
            <a:avLst/>
          </a:prstGeom>
          <a:noFill/>
          <a:ln>
            <a:noFill/>
          </a:ln>
        </p:spPr>
      </p:sp>
      <p:sp>
        <p:nvSpPr>
          <p:cNvPr id="1065" name="Google Shape;1065;p99"/>
          <p:cNvSpPr txBox="1"/>
          <p:nvPr>
            <p:ph idx="1" type="body"/>
          </p:nvPr>
        </p:nvSpPr>
        <p:spPr>
          <a:xfrm>
            <a:off x="4362375" y="2838575"/>
            <a:ext cx="4230000" cy="428700"/>
          </a:xfrm>
          <a:prstGeom prst="rect">
            <a:avLst/>
          </a:prstGeom>
        </p:spPr>
        <p:txBody>
          <a:bodyPr anchorCtr="0" anchor="ctr" bIns="91425" lIns="0"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cxnSp>
        <p:nvCxnSpPr>
          <p:cNvPr id="1066" name="Google Shape;1066;p99"/>
          <p:cNvCxnSpPr/>
          <p:nvPr/>
        </p:nvCxnSpPr>
        <p:spPr>
          <a:xfrm>
            <a:off x="4076700" y="2390775"/>
            <a:ext cx="0" cy="2533800"/>
          </a:xfrm>
          <a:prstGeom prst="straightConnector1">
            <a:avLst/>
          </a:prstGeom>
          <a:noFill/>
          <a:ln cap="flat" cmpd="sng" w="19050">
            <a:solidFill>
              <a:schemeClr val="accent5"/>
            </a:solidFill>
            <a:prstDash val="solid"/>
            <a:round/>
            <a:headEnd len="med" w="med" type="none"/>
            <a:tailEnd len="med" w="med" type="none"/>
          </a:ln>
        </p:spPr>
      </p:cxnSp>
      <p:sp>
        <p:nvSpPr>
          <p:cNvPr id="1067" name="Google Shape;1067;p99"/>
          <p:cNvSpPr txBox="1"/>
          <p:nvPr>
            <p:ph idx="3" type="body"/>
          </p:nvPr>
        </p:nvSpPr>
        <p:spPr>
          <a:xfrm>
            <a:off x="4347675" y="3667225"/>
            <a:ext cx="4230000" cy="428700"/>
          </a:xfrm>
          <a:prstGeom prst="rect">
            <a:avLst/>
          </a:prstGeom>
        </p:spPr>
        <p:txBody>
          <a:bodyPr anchorCtr="0" anchor="ctr" bIns="91425" lIns="0"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68" name="Google Shape;1068;p99"/>
          <p:cNvSpPr txBox="1"/>
          <p:nvPr>
            <p:ph idx="4" type="body"/>
          </p:nvPr>
        </p:nvSpPr>
        <p:spPr>
          <a:xfrm>
            <a:off x="4347675" y="4495875"/>
            <a:ext cx="4230000" cy="428700"/>
          </a:xfrm>
          <a:prstGeom prst="rect">
            <a:avLst/>
          </a:prstGeom>
        </p:spPr>
        <p:txBody>
          <a:bodyPr anchorCtr="0" anchor="ctr" bIns="91425" lIns="0" spcFirstLastPara="1" rIns="91425" wrap="square" tIns="91425">
            <a:norm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69" name="Google Shape;1069;p99"/>
          <p:cNvSpPr txBox="1"/>
          <p:nvPr/>
        </p:nvSpPr>
        <p:spPr>
          <a:xfrm>
            <a:off x="4347675" y="2425488"/>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Number</a:t>
            </a:r>
            <a:endParaRPr>
              <a:solidFill>
                <a:schemeClr val="accent5"/>
              </a:solidFill>
              <a:latin typeface="Space Grotesk SemiBold"/>
              <a:ea typeface="Space Grotesk SemiBold"/>
              <a:cs typeface="Space Grotesk SemiBold"/>
              <a:sym typeface="Space Grotesk SemiBold"/>
            </a:endParaRPr>
          </a:p>
        </p:txBody>
      </p:sp>
      <p:sp>
        <p:nvSpPr>
          <p:cNvPr id="1070" name="Google Shape;1070;p99"/>
          <p:cNvSpPr txBox="1"/>
          <p:nvPr/>
        </p:nvSpPr>
        <p:spPr>
          <a:xfrm>
            <a:off x="4362375" y="3320988"/>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Email</a:t>
            </a:r>
            <a:endParaRPr>
              <a:solidFill>
                <a:schemeClr val="accent5"/>
              </a:solidFill>
              <a:latin typeface="Space Grotesk SemiBold"/>
              <a:ea typeface="Space Grotesk SemiBold"/>
              <a:cs typeface="Space Grotesk SemiBold"/>
              <a:sym typeface="Space Grotesk SemiBold"/>
            </a:endParaRPr>
          </a:p>
        </p:txBody>
      </p:sp>
      <p:sp>
        <p:nvSpPr>
          <p:cNvPr id="1071" name="Google Shape;1071;p99"/>
          <p:cNvSpPr txBox="1"/>
          <p:nvPr/>
        </p:nvSpPr>
        <p:spPr>
          <a:xfrm>
            <a:off x="4362375" y="4149638"/>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Site Link</a:t>
            </a:r>
            <a:endParaRPr>
              <a:solidFill>
                <a:schemeClr val="accent5"/>
              </a:solidFill>
              <a:latin typeface="Space Grotesk SemiBold"/>
              <a:ea typeface="Space Grotesk SemiBold"/>
              <a:cs typeface="Space Grotesk SemiBold"/>
              <a:sym typeface="Space Grotesk SemiBold"/>
            </a:endParaRPr>
          </a:p>
        </p:txBody>
      </p:sp>
    </p:spTree>
  </p:cSld>
  <p:clrMapOvr>
    <a:masterClrMapping/>
  </p:clrMapOvr>
  <p:extLst>
    <p:ext uri="{DCECCB84-F9BA-43D5-87BE-67443E8EF086}">
      <p15:sldGuideLst>
        <p15:guide id="1" orient="horz" pos="3231">
          <p15:clr>
            <a:srgbClr val="E46962"/>
          </p15:clr>
        </p15:guide>
        <p15:guide id="2" orient="horz" pos="1659">
          <p15:clr>
            <a:srgbClr val="E46962"/>
          </p15:clr>
        </p15:guide>
        <p15:guide id="3" orient="horz" pos="2181">
          <p15:clr>
            <a:srgbClr val="E46962"/>
          </p15:clr>
        </p15:guide>
        <p15:guide id="4" orient="horz" pos="2703">
          <p15:clr>
            <a:srgbClr val="E46962"/>
          </p15:clr>
        </p15:guide>
        <p15:guide id="5" pos="2748">
          <p15:clr>
            <a:srgbClr val="E46962"/>
          </p15:clr>
        </p15:guide>
      </p15:sldGuideLst>
    </p:ext>
  </p:extLst>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us slide - v2">
  <p:cSld name="CUSTOM_17">
    <p:spTree>
      <p:nvGrpSpPr>
        <p:cNvPr id="1072" name="Shape 1072"/>
        <p:cNvGrpSpPr/>
        <p:nvPr/>
      </p:nvGrpSpPr>
      <p:grpSpPr>
        <a:xfrm>
          <a:off x="0" y="0"/>
          <a:ext cx="0" cy="0"/>
          <a:chOff x="0" y="0"/>
          <a:chExt cx="0" cy="0"/>
        </a:xfrm>
      </p:grpSpPr>
      <p:sp>
        <p:nvSpPr>
          <p:cNvPr id="1073" name="Google Shape;1073;p100"/>
          <p:cNvSpPr txBox="1"/>
          <p:nvPr>
            <p:ph type="title"/>
          </p:nvPr>
        </p:nvSpPr>
        <p:spPr>
          <a:xfrm>
            <a:off x="4572000" y="185350"/>
            <a:ext cx="4005900" cy="57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074" name="Google Shape;1074;p100"/>
          <p:cNvSpPr/>
          <p:nvPr/>
        </p:nvSpPr>
        <p:spPr>
          <a:xfrm>
            <a:off x="0" y="-14325"/>
            <a:ext cx="4286400" cy="5162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5" name="Google Shape;1075;p100"/>
          <p:cNvSpPr/>
          <p:nvPr>
            <p:ph idx="2" type="pic"/>
          </p:nvPr>
        </p:nvSpPr>
        <p:spPr>
          <a:xfrm>
            <a:off x="771600" y="-4725"/>
            <a:ext cx="2743200" cy="5143500"/>
          </a:xfrm>
          <a:prstGeom prst="rect">
            <a:avLst/>
          </a:prstGeom>
          <a:noFill/>
          <a:ln>
            <a:noFill/>
          </a:ln>
        </p:spPr>
      </p:sp>
      <p:sp>
        <p:nvSpPr>
          <p:cNvPr id="1076" name="Google Shape;1076;p100"/>
          <p:cNvSpPr/>
          <p:nvPr/>
        </p:nvSpPr>
        <p:spPr>
          <a:xfrm>
            <a:off x="4572013" y="882575"/>
            <a:ext cx="3956100" cy="7953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00"/>
          <p:cNvSpPr txBox="1"/>
          <p:nvPr>
            <p:ph idx="1" type="body"/>
          </p:nvPr>
        </p:nvSpPr>
        <p:spPr>
          <a:xfrm>
            <a:off x="4572000" y="1240150"/>
            <a:ext cx="3956100" cy="437700"/>
          </a:xfrm>
          <a:prstGeom prst="rect">
            <a:avLst/>
          </a:prstGeom>
        </p:spPr>
        <p:txBody>
          <a:bodyPr anchorCtr="0" anchor="ctr" bIns="91425" lIns="9000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78" name="Google Shape;1078;p100"/>
          <p:cNvSpPr/>
          <p:nvPr/>
        </p:nvSpPr>
        <p:spPr>
          <a:xfrm>
            <a:off x="8528088" y="882600"/>
            <a:ext cx="49800" cy="79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9" name="Google Shape;1079;p100"/>
          <p:cNvSpPr/>
          <p:nvPr/>
        </p:nvSpPr>
        <p:spPr>
          <a:xfrm>
            <a:off x="4572013" y="1906525"/>
            <a:ext cx="3956100" cy="7953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00"/>
          <p:cNvSpPr txBox="1"/>
          <p:nvPr>
            <p:ph idx="3" type="body"/>
          </p:nvPr>
        </p:nvSpPr>
        <p:spPr>
          <a:xfrm>
            <a:off x="4572000" y="2264100"/>
            <a:ext cx="3956100" cy="437700"/>
          </a:xfrm>
          <a:prstGeom prst="rect">
            <a:avLst/>
          </a:prstGeom>
        </p:spPr>
        <p:txBody>
          <a:bodyPr anchorCtr="0" anchor="ctr" bIns="91425" lIns="9000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81" name="Google Shape;1081;p100"/>
          <p:cNvSpPr/>
          <p:nvPr/>
        </p:nvSpPr>
        <p:spPr>
          <a:xfrm>
            <a:off x="8528088" y="1906550"/>
            <a:ext cx="49800" cy="79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2" name="Google Shape;1082;p100"/>
          <p:cNvSpPr/>
          <p:nvPr/>
        </p:nvSpPr>
        <p:spPr>
          <a:xfrm>
            <a:off x="4572013" y="2930500"/>
            <a:ext cx="3956100" cy="7953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00"/>
          <p:cNvSpPr txBox="1"/>
          <p:nvPr>
            <p:ph idx="4" type="body"/>
          </p:nvPr>
        </p:nvSpPr>
        <p:spPr>
          <a:xfrm>
            <a:off x="4572000" y="3288075"/>
            <a:ext cx="3956100" cy="437700"/>
          </a:xfrm>
          <a:prstGeom prst="rect">
            <a:avLst/>
          </a:prstGeom>
        </p:spPr>
        <p:txBody>
          <a:bodyPr anchorCtr="0" anchor="ctr" bIns="91425" lIns="9000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84" name="Google Shape;1084;p100"/>
          <p:cNvSpPr/>
          <p:nvPr/>
        </p:nvSpPr>
        <p:spPr>
          <a:xfrm>
            <a:off x="8528088" y="2930525"/>
            <a:ext cx="49800" cy="79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5" name="Google Shape;1085;p100"/>
          <p:cNvSpPr/>
          <p:nvPr/>
        </p:nvSpPr>
        <p:spPr>
          <a:xfrm>
            <a:off x="4572025" y="3954500"/>
            <a:ext cx="3956100" cy="1065000"/>
          </a:xfrm>
          <a:prstGeom prst="rect">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00"/>
          <p:cNvSpPr txBox="1"/>
          <p:nvPr>
            <p:ph idx="5" type="body"/>
          </p:nvPr>
        </p:nvSpPr>
        <p:spPr>
          <a:xfrm>
            <a:off x="4572000" y="4312075"/>
            <a:ext cx="3956100" cy="678900"/>
          </a:xfrm>
          <a:prstGeom prst="rect">
            <a:avLst/>
          </a:prstGeom>
        </p:spPr>
        <p:txBody>
          <a:bodyPr anchorCtr="0" anchor="ctr" bIns="91425" lIns="90000"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87" name="Google Shape;1087;p100"/>
          <p:cNvSpPr/>
          <p:nvPr/>
        </p:nvSpPr>
        <p:spPr>
          <a:xfrm>
            <a:off x="8528100" y="3954534"/>
            <a:ext cx="49800" cy="1065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88" name="Google Shape;1088;p100"/>
          <p:cNvSpPr txBox="1"/>
          <p:nvPr/>
        </p:nvSpPr>
        <p:spPr>
          <a:xfrm>
            <a:off x="4572025" y="947638"/>
            <a:ext cx="3792900" cy="292500"/>
          </a:xfrm>
          <a:prstGeom prst="rect">
            <a:avLst/>
          </a:prstGeom>
          <a:noFill/>
          <a:ln>
            <a:noFill/>
          </a:ln>
        </p:spPr>
        <p:txBody>
          <a:bodyPr anchorCtr="0" anchor="ctr" bIns="91425" lIns="9000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Number</a:t>
            </a:r>
            <a:endParaRPr>
              <a:solidFill>
                <a:schemeClr val="accent5"/>
              </a:solidFill>
              <a:latin typeface="Space Grotesk SemiBold"/>
              <a:ea typeface="Space Grotesk SemiBold"/>
              <a:cs typeface="Space Grotesk SemiBold"/>
              <a:sym typeface="Space Grotesk SemiBold"/>
            </a:endParaRPr>
          </a:p>
        </p:txBody>
      </p:sp>
      <p:sp>
        <p:nvSpPr>
          <p:cNvPr id="1089" name="Google Shape;1089;p100"/>
          <p:cNvSpPr txBox="1"/>
          <p:nvPr/>
        </p:nvSpPr>
        <p:spPr>
          <a:xfrm>
            <a:off x="4572025" y="1971588"/>
            <a:ext cx="3792900" cy="292500"/>
          </a:xfrm>
          <a:prstGeom prst="rect">
            <a:avLst/>
          </a:prstGeom>
          <a:noFill/>
          <a:ln>
            <a:noFill/>
          </a:ln>
        </p:spPr>
        <p:txBody>
          <a:bodyPr anchorCtr="0" anchor="ctr" bIns="91425" lIns="9000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Email</a:t>
            </a:r>
            <a:endParaRPr>
              <a:solidFill>
                <a:schemeClr val="accent5"/>
              </a:solidFill>
              <a:latin typeface="Space Grotesk SemiBold"/>
              <a:ea typeface="Space Grotesk SemiBold"/>
              <a:cs typeface="Space Grotesk SemiBold"/>
              <a:sym typeface="Space Grotesk SemiBold"/>
            </a:endParaRPr>
          </a:p>
        </p:txBody>
      </p:sp>
      <p:sp>
        <p:nvSpPr>
          <p:cNvPr id="1090" name="Google Shape;1090;p100"/>
          <p:cNvSpPr txBox="1"/>
          <p:nvPr/>
        </p:nvSpPr>
        <p:spPr>
          <a:xfrm>
            <a:off x="4572025" y="2995538"/>
            <a:ext cx="3792900" cy="292500"/>
          </a:xfrm>
          <a:prstGeom prst="rect">
            <a:avLst/>
          </a:prstGeom>
          <a:noFill/>
          <a:ln>
            <a:noFill/>
          </a:ln>
        </p:spPr>
        <p:txBody>
          <a:bodyPr anchorCtr="0" anchor="ctr" bIns="91425" lIns="9000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Site Link</a:t>
            </a:r>
            <a:endParaRPr>
              <a:solidFill>
                <a:schemeClr val="accent5"/>
              </a:solidFill>
              <a:latin typeface="Space Grotesk SemiBold"/>
              <a:ea typeface="Space Grotesk SemiBold"/>
              <a:cs typeface="Space Grotesk SemiBold"/>
              <a:sym typeface="Space Grotesk SemiBold"/>
            </a:endParaRPr>
          </a:p>
        </p:txBody>
      </p:sp>
      <p:sp>
        <p:nvSpPr>
          <p:cNvPr id="1091" name="Google Shape;1091;p100"/>
          <p:cNvSpPr txBox="1"/>
          <p:nvPr/>
        </p:nvSpPr>
        <p:spPr>
          <a:xfrm>
            <a:off x="4572025" y="4019488"/>
            <a:ext cx="3792900" cy="292500"/>
          </a:xfrm>
          <a:prstGeom prst="rect">
            <a:avLst/>
          </a:prstGeom>
          <a:noFill/>
          <a:ln>
            <a:noFill/>
          </a:ln>
        </p:spPr>
        <p:txBody>
          <a:bodyPr anchorCtr="0" anchor="ctr" bIns="91425" lIns="9000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Address</a:t>
            </a:r>
            <a:endParaRPr>
              <a:solidFill>
                <a:schemeClr val="accent5"/>
              </a:solidFill>
              <a:latin typeface="Space Grotesk SemiBold"/>
              <a:ea typeface="Space Grotesk SemiBold"/>
              <a:cs typeface="Space Grotesk SemiBold"/>
              <a:sym typeface="Space Grotesk SemiBold"/>
            </a:endParaRPr>
          </a:p>
        </p:txBody>
      </p:sp>
    </p:spTree>
  </p:cSld>
  <p:clrMapOvr>
    <a:masterClrMapping/>
  </p:clrMapOvr>
  <p:extLst>
    <p:ext uri="{DCECCB84-F9BA-43D5-87BE-67443E8EF086}">
      <p15:sldGuideLst>
        <p15:guide id="1" pos="2880">
          <p15:clr>
            <a:srgbClr val="E46962"/>
          </p15:clr>
        </p15:guide>
        <p15:guide id="2" orient="horz" pos="689">
          <p15:clr>
            <a:srgbClr val="E46962"/>
          </p15:clr>
        </p15:guide>
        <p15:guide id="3" orient="horz" pos="1334">
          <p15:clr>
            <a:srgbClr val="E46962"/>
          </p15:clr>
        </p15:guide>
        <p15:guide id="4" orient="horz" pos="1979">
          <p15:clr>
            <a:srgbClr val="E46962"/>
          </p15:clr>
        </p15:guide>
        <p15:guide id="5" orient="horz" pos="2624">
          <p15:clr>
            <a:srgbClr val="E46962"/>
          </p15:clr>
        </p15:guide>
      </p15:sldGuideLst>
    </p:ext>
  </p:extLst>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us slide - v3">
  <p:cSld name="CUSTOM_18_2">
    <p:spTree>
      <p:nvGrpSpPr>
        <p:cNvPr id="1092" name="Shape 1092"/>
        <p:cNvGrpSpPr/>
        <p:nvPr/>
      </p:nvGrpSpPr>
      <p:grpSpPr>
        <a:xfrm>
          <a:off x="0" y="0"/>
          <a:ext cx="0" cy="0"/>
          <a:chOff x="0" y="0"/>
          <a:chExt cx="0" cy="0"/>
        </a:xfrm>
      </p:grpSpPr>
      <p:sp>
        <p:nvSpPr>
          <p:cNvPr id="1093" name="Google Shape;1093;p101"/>
          <p:cNvSpPr/>
          <p:nvPr/>
        </p:nvSpPr>
        <p:spPr>
          <a:xfrm>
            <a:off x="1924050" y="1109375"/>
            <a:ext cx="6653700" cy="3911400"/>
          </a:xfrm>
          <a:prstGeom prst="roundRect">
            <a:avLst>
              <a:gd fmla="val 16667" name="adj"/>
            </a:avLst>
          </a:prstGeom>
          <a:solidFill>
            <a:schemeClr val="lt1"/>
          </a:solidFill>
          <a:ln>
            <a:noFill/>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01"/>
          <p:cNvSpPr/>
          <p:nvPr/>
        </p:nvSpPr>
        <p:spPr>
          <a:xfrm>
            <a:off x="757275" y="445025"/>
            <a:ext cx="2571600" cy="26955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95" name="Google Shape;1095;p101"/>
          <p:cNvSpPr txBox="1"/>
          <p:nvPr>
            <p:ph type="title"/>
          </p:nvPr>
        </p:nvSpPr>
        <p:spPr>
          <a:xfrm>
            <a:off x="3612600" y="445025"/>
            <a:ext cx="49653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atin typeface="Inter"/>
                <a:ea typeface="Inter"/>
                <a:cs typeface="Inter"/>
                <a:sym typeface="Inter"/>
              </a:defRPr>
            </a:lvl2pPr>
            <a:lvl3pPr lvl="2">
              <a:spcBef>
                <a:spcPts val="0"/>
              </a:spcBef>
              <a:spcAft>
                <a:spcPts val="0"/>
              </a:spcAft>
              <a:buSzPts val="2000"/>
              <a:buNone/>
              <a:defRPr>
                <a:latin typeface="Inter"/>
                <a:ea typeface="Inter"/>
                <a:cs typeface="Inter"/>
                <a:sym typeface="Inter"/>
              </a:defRPr>
            </a:lvl3pPr>
            <a:lvl4pPr lvl="3">
              <a:spcBef>
                <a:spcPts val="0"/>
              </a:spcBef>
              <a:spcAft>
                <a:spcPts val="0"/>
              </a:spcAft>
              <a:buSzPts val="2000"/>
              <a:buNone/>
              <a:defRPr>
                <a:latin typeface="Inter"/>
                <a:ea typeface="Inter"/>
                <a:cs typeface="Inter"/>
                <a:sym typeface="Inter"/>
              </a:defRPr>
            </a:lvl4pPr>
            <a:lvl5pPr lvl="4">
              <a:spcBef>
                <a:spcPts val="0"/>
              </a:spcBef>
              <a:spcAft>
                <a:spcPts val="0"/>
              </a:spcAft>
              <a:buSzPts val="2000"/>
              <a:buNone/>
              <a:defRPr>
                <a:latin typeface="Inter"/>
                <a:ea typeface="Inter"/>
                <a:cs typeface="Inter"/>
                <a:sym typeface="Inter"/>
              </a:defRPr>
            </a:lvl5pPr>
            <a:lvl6pPr lvl="5">
              <a:spcBef>
                <a:spcPts val="0"/>
              </a:spcBef>
              <a:spcAft>
                <a:spcPts val="0"/>
              </a:spcAft>
              <a:buSzPts val="2000"/>
              <a:buNone/>
              <a:defRPr>
                <a:latin typeface="Inter"/>
                <a:ea typeface="Inter"/>
                <a:cs typeface="Inter"/>
                <a:sym typeface="Inter"/>
              </a:defRPr>
            </a:lvl6pPr>
            <a:lvl7pPr lvl="6">
              <a:spcBef>
                <a:spcPts val="0"/>
              </a:spcBef>
              <a:spcAft>
                <a:spcPts val="0"/>
              </a:spcAft>
              <a:buSzPts val="2000"/>
              <a:buNone/>
              <a:defRPr>
                <a:latin typeface="Inter"/>
                <a:ea typeface="Inter"/>
                <a:cs typeface="Inter"/>
                <a:sym typeface="Inter"/>
              </a:defRPr>
            </a:lvl7pPr>
            <a:lvl8pPr lvl="7">
              <a:spcBef>
                <a:spcPts val="0"/>
              </a:spcBef>
              <a:spcAft>
                <a:spcPts val="0"/>
              </a:spcAft>
              <a:buSzPts val="2000"/>
              <a:buNone/>
              <a:defRPr>
                <a:latin typeface="Inter"/>
                <a:ea typeface="Inter"/>
                <a:cs typeface="Inter"/>
                <a:sym typeface="Inter"/>
              </a:defRPr>
            </a:lvl8pPr>
            <a:lvl9pPr lvl="8">
              <a:spcBef>
                <a:spcPts val="0"/>
              </a:spcBef>
              <a:spcAft>
                <a:spcPts val="0"/>
              </a:spcAft>
              <a:buSzPts val="2000"/>
              <a:buNone/>
              <a:defRPr>
                <a:latin typeface="Inter"/>
                <a:ea typeface="Inter"/>
                <a:cs typeface="Inter"/>
                <a:sym typeface="Inter"/>
              </a:defRPr>
            </a:lvl9pPr>
          </a:lstStyle>
          <a:p/>
        </p:txBody>
      </p:sp>
      <p:sp>
        <p:nvSpPr>
          <p:cNvPr id="1096" name="Google Shape;1096;p101"/>
          <p:cNvSpPr/>
          <p:nvPr>
            <p:ph idx="2" type="pic"/>
          </p:nvPr>
        </p:nvSpPr>
        <p:spPr>
          <a:xfrm>
            <a:off x="609600" y="445025"/>
            <a:ext cx="2619300" cy="2619300"/>
          </a:xfrm>
          <a:prstGeom prst="ellipse">
            <a:avLst/>
          </a:prstGeom>
          <a:noFill/>
          <a:ln>
            <a:noFill/>
          </a:ln>
        </p:spPr>
      </p:sp>
      <p:sp>
        <p:nvSpPr>
          <p:cNvPr id="1097" name="Google Shape;1097;p101"/>
          <p:cNvSpPr txBox="1"/>
          <p:nvPr>
            <p:ph idx="1" type="body"/>
          </p:nvPr>
        </p:nvSpPr>
        <p:spPr>
          <a:xfrm>
            <a:off x="3587900" y="1578075"/>
            <a:ext cx="3857400" cy="478200"/>
          </a:xfrm>
          <a:prstGeom prst="rect">
            <a:avLst/>
          </a:prstGeom>
        </p:spPr>
        <p:txBody>
          <a:bodyPr anchorCtr="0" anchor="ctr" bIns="36000" lIns="0" spcFirstLastPara="1" rIns="91425" wrap="square" tIns="36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98" name="Google Shape;1098;p101"/>
          <p:cNvSpPr txBox="1"/>
          <p:nvPr>
            <p:ph idx="3" type="body"/>
          </p:nvPr>
        </p:nvSpPr>
        <p:spPr>
          <a:xfrm>
            <a:off x="3587900" y="2421975"/>
            <a:ext cx="3857400" cy="478200"/>
          </a:xfrm>
          <a:prstGeom prst="rect">
            <a:avLst/>
          </a:prstGeom>
        </p:spPr>
        <p:txBody>
          <a:bodyPr anchorCtr="0" anchor="ctr" bIns="36000" lIns="0" spcFirstLastPara="1" rIns="91425" wrap="square" tIns="36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099" name="Google Shape;1099;p101"/>
          <p:cNvSpPr txBox="1"/>
          <p:nvPr>
            <p:ph idx="4" type="body"/>
          </p:nvPr>
        </p:nvSpPr>
        <p:spPr>
          <a:xfrm>
            <a:off x="3587900" y="3265875"/>
            <a:ext cx="3857400" cy="478200"/>
          </a:xfrm>
          <a:prstGeom prst="rect">
            <a:avLst/>
          </a:prstGeom>
        </p:spPr>
        <p:txBody>
          <a:bodyPr anchorCtr="0" anchor="ctr" bIns="36000" lIns="0" spcFirstLastPara="1" rIns="91425" wrap="square" tIns="36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00" name="Google Shape;1100;p101"/>
          <p:cNvSpPr txBox="1"/>
          <p:nvPr>
            <p:ph idx="5" type="body"/>
          </p:nvPr>
        </p:nvSpPr>
        <p:spPr>
          <a:xfrm>
            <a:off x="3587900" y="4109775"/>
            <a:ext cx="3857400" cy="833700"/>
          </a:xfrm>
          <a:prstGeom prst="rect">
            <a:avLst/>
          </a:prstGeom>
        </p:spPr>
        <p:txBody>
          <a:bodyPr anchorCtr="0" anchor="ctr" bIns="36000" lIns="0" spcFirstLastPara="1" rIns="91425" wrap="square" tIns="36000">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101" name="Google Shape;1101;p101"/>
          <p:cNvSpPr txBox="1"/>
          <p:nvPr/>
        </p:nvSpPr>
        <p:spPr>
          <a:xfrm>
            <a:off x="3587900" y="1231013"/>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Number</a:t>
            </a:r>
            <a:endParaRPr>
              <a:solidFill>
                <a:schemeClr val="accent5"/>
              </a:solidFill>
              <a:latin typeface="Space Grotesk SemiBold"/>
              <a:ea typeface="Space Grotesk SemiBold"/>
              <a:cs typeface="Space Grotesk SemiBold"/>
              <a:sym typeface="Space Grotesk SemiBold"/>
            </a:endParaRPr>
          </a:p>
        </p:txBody>
      </p:sp>
      <p:sp>
        <p:nvSpPr>
          <p:cNvPr id="1102" name="Google Shape;1102;p101"/>
          <p:cNvSpPr txBox="1"/>
          <p:nvPr/>
        </p:nvSpPr>
        <p:spPr>
          <a:xfrm>
            <a:off x="3587900" y="2092863"/>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Email</a:t>
            </a:r>
            <a:endParaRPr>
              <a:solidFill>
                <a:schemeClr val="accent5"/>
              </a:solidFill>
              <a:latin typeface="Space Grotesk SemiBold"/>
              <a:ea typeface="Space Grotesk SemiBold"/>
              <a:cs typeface="Space Grotesk SemiBold"/>
              <a:sym typeface="Space Grotesk SemiBold"/>
            </a:endParaRPr>
          </a:p>
        </p:txBody>
      </p:sp>
      <p:sp>
        <p:nvSpPr>
          <p:cNvPr id="1103" name="Google Shape;1103;p101"/>
          <p:cNvSpPr txBox="1"/>
          <p:nvPr/>
        </p:nvSpPr>
        <p:spPr>
          <a:xfrm>
            <a:off x="3587900" y="2900163"/>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Site Link</a:t>
            </a:r>
            <a:endParaRPr>
              <a:solidFill>
                <a:schemeClr val="accent5"/>
              </a:solidFill>
              <a:latin typeface="Space Grotesk SemiBold"/>
              <a:ea typeface="Space Grotesk SemiBold"/>
              <a:cs typeface="Space Grotesk SemiBold"/>
              <a:sym typeface="Space Grotesk SemiBold"/>
            </a:endParaRPr>
          </a:p>
        </p:txBody>
      </p:sp>
      <p:sp>
        <p:nvSpPr>
          <p:cNvPr id="1104" name="Google Shape;1104;p101"/>
          <p:cNvSpPr txBox="1"/>
          <p:nvPr/>
        </p:nvSpPr>
        <p:spPr>
          <a:xfrm>
            <a:off x="3587900" y="3780663"/>
            <a:ext cx="3792900" cy="292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accent5"/>
                </a:solidFill>
                <a:latin typeface="Space Grotesk SemiBold"/>
                <a:ea typeface="Space Grotesk SemiBold"/>
                <a:cs typeface="Space Grotesk SemiBold"/>
                <a:sym typeface="Space Grotesk SemiBold"/>
              </a:rPr>
              <a:t>Address</a:t>
            </a:r>
            <a:endParaRPr>
              <a:solidFill>
                <a:schemeClr val="accent5"/>
              </a:solidFill>
              <a:latin typeface="Space Grotesk SemiBold"/>
              <a:ea typeface="Space Grotesk SemiBold"/>
              <a:cs typeface="Space Grotesk SemiBold"/>
              <a:sym typeface="Space Grotesk SemiBold"/>
            </a:endParaRPr>
          </a:p>
        </p:txBody>
      </p:sp>
    </p:spTree>
  </p:cSld>
  <p:clrMapOvr>
    <a:masterClrMapping/>
  </p:clrMapOvr>
  <p:extLst>
    <p:ext uri="{DCECCB84-F9BA-43D5-87BE-67443E8EF086}">
      <p15:sldGuideLst>
        <p15:guide id="1" pos="2260">
          <p15:clr>
            <a:srgbClr val="E46962"/>
          </p15:clr>
        </p15:guide>
        <p15:guide id="2" pos="4706">
          <p15:clr>
            <a:srgbClr val="E46962"/>
          </p15:clr>
        </p15:guide>
        <p15:guide id="3" orient="horz" pos="3240">
          <p15:clr>
            <a:srgbClr val="E46962"/>
          </p15:clr>
        </p15:guide>
        <p15:guide id="4" orient="horz" pos="879">
          <p15:clr>
            <a:srgbClr val="E46962"/>
          </p15:clr>
        </p15:guide>
        <p15:guide id="5" orient="horz" pos="1410">
          <p15:clr>
            <a:srgbClr val="E46962"/>
          </p15:clr>
        </p15:guide>
        <p15:guide id="6" orient="horz" pos="1931">
          <p15:clr>
            <a:srgbClr val="E46962"/>
          </p15:clr>
        </p15:guide>
        <p15:guide id="7" orient="horz" pos="2474">
          <p15:clr>
            <a:srgbClr val="E46962"/>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07" Type="http://schemas.openxmlformats.org/officeDocument/2006/relationships/slideLayout" Target="../slideLayouts/slideLayout118.xml"/><Relationship Id="rId106" Type="http://schemas.openxmlformats.org/officeDocument/2006/relationships/slideLayout" Target="../slideLayouts/slideLayout117.xml"/><Relationship Id="rId105" Type="http://schemas.openxmlformats.org/officeDocument/2006/relationships/slideLayout" Target="../slideLayouts/slideLayout116.xml"/><Relationship Id="rId104" Type="http://schemas.openxmlformats.org/officeDocument/2006/relationships/slideLayout" Target="../slideLayouts/slideLayout115.xml"/><Relationship Id="rId109" Type="http://schemas.openxmlformats.org/officeDocument/2006/relationships/slideLayout" Target="../slideLayouts/slideLayout120.xml"/><Relationship Id="rId108" Type="http://schemas.openxmlformats.org/officeDocument/2006/relationships/slideLayout" Target="../slideLayouts/slideLayout119.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103" Type="http://schemas.openxmlformats.org/officeDocument/2006/relationships/slideLayout" Target="../slideLayouts/slideLayout114.xml"/><Relationship Id="rId102" Type="http://schemas.openxmlformats.org/officeDocument/2006/relationships/slideLayout" Target="../slideLayouts/slideLayout113.xml"/><Relationship Id="rId101" Type="http://schemas.openxmlformats.org/officeDocument/2006/relationships/slideLayout" Target="../slideLayouts/slideLayout112.xml"/><Relationship Id="rId100" Type="http://schemas.openxmlformats.org/officeDocument/2006/relationships/slideLayout" Target="../slideLayouts/slideLayout111.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27" Type="http://schemas.openxmlformats.org/officeDocument/2006/relationships/theme" Target="../theme/theme2.xml"/><Relationship Id="rId126" Type="http://schemas.openxmlformats.org/officeDocument/2006/relationships/slideLayout" Target="../slideLayouts/slideLayout137.xml"/><Relationship Id="rId26" Type="http://schemas.openxmlformats.org/officeDocument/2006/relationships/slideLayout" Target="../slideLayouts/slideLayout37.xml"/><Relationship Id="rId121" Type="http://schemas.openxmlformats.org/officeDocument/2006/relationships/slideLayout" Target="../slideLayouts/slideLayout132.xml"/><Relationship Id="rId25" Type="http://schemas.openxmlformats.org/officeDocument/2006/relationships/slideLayout" Target="../slideLayouts/slideLayout36.xml"/><Relationship Id="rId120" Type="http://schemas.openxmlformats.org/officeDocument/2006/relationships/slideLayout" Target="../slideLayouts/slideLayout131.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125" Type="http://schemas.openxmlformats.org/officeDocument/2006/relationships/slideLayout" Target="../slideLayouts/slideLayout136.xml"/><Relationship Id="rId29" Type="http://schemas.openxmlformats.org/officeDocument/2006/relationships/slideLayout" Target="../slideLayouts/slideLayout40.xml"/><Relationship Id="rId124" Type="http://schemas.openxmlformats.org/officeDocument/2006/relationships/slideLayout" Target="../slideLayouts/slideLayout135.xml"/><Relationship Id="rId123" Type="http://schemas.openxmlformats.org/officeDocument/2006/relationships/slideLayout" Target="../slideLayouts/slideLayout134.xml"/><Relationship Id="rId122" Type="http://schemas.openxmlformats.org/officeDocument/2006/relationships/slideLayout" Target="../slideLayouts/slideLayout133.xml"/><Relationship Id="rId95" Type="http://schemas.openxmlformats.org/officeDocument/2006/relationships/slideLayout" Target="../slideLayouts/slideLayout106.xml"/><Relationship Id="rId94" Type="http://schemas.openxmlformats.org/officeDocument/2006/relationships/slideLayout" Target="../slideLayouts/slideLayout105.xml"/><Relationship Id="rId97" Type="http://schemas.openxmlformats.org/officeDocument/2006/relationships/slideLayout" Target="../slideLayouts/slideLayout108.xml"/><Relationship Id="rId96" Type="http://schemas.openxmlformats.org/officeDocument/2006/relationships/slideLayout" Target="../slideLayouts/slideLayout107.xml"/><Relationship Id="rId11" Type="http://schemas.openxmlformats.org/officeDocument/2006/relationships/slideLayout" Target="../slideLayouts/slideLayout22.xml"/><Relationship Id="rId99" Type="http://schemas.openxmlformats.org/officeDocument/2006/relationships/slideLayout" Target="../slideLayouts/slideLayout110.xml"/><Relationship Id="rId10" Type="http://schemas.openxmlformats.org/officeDocument/2006/relationships/slideLayout" Target="../slideLayouts/slideLayout21.xml"/><Relationship Id="rId98" Type="http://schemas.openxmlformats.org/officeDocument/2006/relationships/slideLayout" Target="../slideLayouts/slideLayout109.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91" Type="http://schemas.openxmlformats.org/officeDocument/2006/relationships/slideLayout" Target="../slideLayouts/slideLayout102.xml"/><Relationship Id="rId90" Type="http://schemas.openxmlformats.org/officeDocument/2006/relationships/slideLayout" Target="../slideLayouts/slideLayout101.xml"/><Relationship Id="rId93" Type="http://schemas.openxmlformats.org/officeDocument/2006/relationships/slideLayout" Target="../slideLayouts/slideLayout104.xml"/><Relationship Id="rId92" Type="http://schemas.openxmlformats.org/officeDocument/2006/relationships/slideLayout" Target="../slideLayouts/slideLayout103.xml"/><Relationship Id="rId118" Type="http://schemas.openxmlformats.org/officeDocument/2006/relationships/slideLayout" Target="../slideLayouts/slideLayout129.xml"/><Relationship Id="rId117" Type="http://schemas.openxmlformats.org/officeDocument/2006/relationships/slideLayout" Target="../slideLayouts/slideLayout128.xml"/><Relationship Id="rId116" Type="http://schemas.openxmlformats.org/officeDocument/2006/relationships/slideLayout" Target="../slideLayouts/slideLayout127.xml"/><Relationship Id="rId115" Type="http://schemas.openxmlformats.org/officeDocument/2006/relationships/slideLayout" Target="../slideLayouts/slideLayout126.xml"/><Relationship Id="rId119" Type="http://schemas.openxmlformats.org/officeDocument/2006/relationships/slideLayout" Target="../slideLayouts/slideLayout130.xml"/><Relationship Id="rId15" Type="http://schemas.openxmlformats.org/officeDocument/2006/relationships/slideLayout" Target="../slideLayouts/slideLayout26.xml"/><Relationship Id="rId110" Type="http://schemas.openxmlformats.org/officeDocument/2006/relationships/slideLayout" Target="../slideLayouts/slideLayout121.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14" Type="http://schemas.openxmlformats.org/officeDocument/2006/relationships/slideLayout" Target="../slideLayouts/slideLayout125.xml"/><Relationship Id="rId18" Type="http://schemas.openxmlformats.org/officeDocument/2006/relationships/slideLayout" Target="../slideLayouts/slideLayout29.xml"/><Relationship Id="rId113" Type="http://schemas.openxmlformats.org/officeDocument/2006/relationships/slideLayout" Target="../slideLayouts/slideLayout124.xml"/><Relationship Id="rId112" Type="http://schemas.openxmlformats.org/officeDocument/2006/relationships/slideLayout" Target="../slideLayouts/slideLayout123.xml"/><Relationship Id="rId111" Type="http://schemas.openxmlformats.org/officeDocument/2006/relationships/slideLayout" Target="../slideLayouts/slideLayout122.xml"/><Relationship Id="rId84" Type="http://schemas.openxmlformats.org/officeDocument/2006/relationships/slideLayout" Target="../slideLayouts/slideLayout95.xml"/><Relationship Id="rId83" Type="http://schemas.openxmlformats.org/officeDocument/2006/relationships/slideLayout" Target="../slideLayouts/slideLayout94.xml"/><Relationship Id="rId86" Type="http://schemas.openxmlformats.org/officeDocument/2006/relationships/slideLayout" Target="../slideLayouts/slideLayout97.xml"/><Relationship Id="rId85" Type="http://schemas.openxmlformats.org/officeDocument/2006/relationships/slideLayout" Target="../slideLayouts/slideLayout96.xml"/><Relationship Id="rId88" Type="http://schemas.openxmlformats.org/officeDocument/2006/relationships/slideLayout" Target="../slideLayouts/slideLayout99.xml"/><Relationship Id="rId87" Type="http://schemas.openxmlformats.org/officeDocument/2006/relationships/slideLayout" Target="../slideLayouts/slideLayout98.xml"/><Relationship Id="rId89" Type="http://schemas.openxmlformats.org/officeDocument/2006/relationships/slideLayout" Target="../slideLayouts/slideLayout100.xml"/><Relationship Id="rId80" Type="http://schemas.openxmlformats.org/officeDocument/2006/relationships/slideLayout" Target="../slideLayouts/slideLayout91.xml"/><Relationship Id="rId82" Type="http://schemas.openxmlformats.org/officeDocument/2006/relationships/slideLayout" Target="../slideLayouts/slideLayout93.xml"/><Relationship Id="rId81" Type="http://schemas.openxmlformats.org/officeDocument/2006/relationships/slideLayout" Target="../slideLayouts/slideLayout9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73" Type="http://schemas.openxmlformats.org/officeDocument/2006/relationships/slideLayout" Target="../slideLayouts/slideLayout84.xml"/><Relationship Id="rId72" Type="http://schemas.openxmlformats.org/officeDocument/2006/relationships/slideLayout" Target="../slideLayouts/slideLayout83.xml"/><Relationship Id="rId75" Type="http://schemas.openxmlformats.org/officeDocument/2006/relationships/slideLayout" Target="../slideLayouts/slideLayout86.xml"/><Relationship Id="rId74" Type="http://schemas.openxmlformats.org/officeDocument/2006/relationships/slideLayout" Target="../slideLayouts/slideLayout85.xml"/><Relationship Id="rId77" Type="http://schemas.openxmlformats.org/officeDocument/2006/relationships/slideLayout" Target="../slideLayouts/slideLayout88.xml"/><Relationship Id="rId76" Type="http://schemas.openxmlformats.org/officeDocument/2006/relationships/slideLayout" Target="../slideLayouts/slideLayout87.xml"/><Relationship Id="rId79" Type="http://schemas.openxmlformats.org/officeDocument/2006/relationships/slideLayout" Target="../slideLayouts/slideLayout90.xml"/><Relationship Id="rId78" Type="http://schemas.openxmlformats.org/officeDocument/2006/relationships/slideLayout" Target="../slideLayouts/slideLayout89.xml"/><Relationship Id="rId71" Type="http://schemas.openxmlformats.org/officeDocument/2006/relationships/slideLayout" Target="../slideLayouts/slideLayout82.xml"/><Relationship Id="rId70" Type="http://schemas.openxmlformats.org/officeDocument/2006/relationships/slideLayout" Target="../slideLayouts/slideLayout81.xml"/><Relationship Id="rId62" Type="http://schemas.openxmlformats.org/officeDocument/2006/relationships/slideLayout" Target="../slideLayouts/slideLayout73.xml"/><Relationship Id="rId61" Type="http://schemas.openxmlformats.org/officeDocument/2006/relationships/slideLayout" Target="../slideLayouts/slideLayout72.xml"/><Relationship Id="rId64" Type="http://schemas.openxmlformats.org/officeDocument/2006/relationships/slideLayout" Target="../slideLayouts/slideLayout75.xml"/><Relationship Id="rId63" Type="http://schemas.openxmlformats.org/officeDocument/2006/relationships/slideLayout" Target="../slideLayouts/slideLayout74.xml"/><Relationship Id="rId66" Type="http://schemas.openxmlformats.org/officeDocument/2006/relationships/slideLayout" Target="../slideLayouts/slideLayout77.xml"/><Relationship Id="rId65" Type="http://schemas.openxmlformats.org/officeDocument/2006/relationships/slideLayout" Target="../slideLayouts/slideLayout76.xml"/><Relationship Id="rId68" Type="http://schemas.openxmlformats.org/officeDocument/2006/relationships/slideLayout" Target="../slideLayouts/slideLayout79.xml"/><Relationship Id="rId67" Type="http://schemas.openxmlformats.org/officeDocument/2006/relationships/slideLayout" Target="../slideLayouts/slideLayout78.xml"/><Relationship Id="rId60" Type="http://schemas.openxmlformats.org/officeDocument/2006/relationships/slideLayout" Target="../slideLayouts/slideLayout71.xml"/><Relationship Id="rId69" Type="http://schemas.openxmlformats.org/officeDocument/2006/relationships/slideLayout" Target="../slideLayouts/slideLayout8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55" Type="http://schemas.openxmlformats.org/officeDocument/2006/relationships/slideLayout" Target="../slideLayouts/slideLayout66.xml"/><Relationship Id="rId54" Type="http://schemas.openxmlformats.org/officeDocument/2006/relationships/slideLayout" Target="../slideLayouts/slideLayout65.xml"/><Relationship Id="rId57" Type="http://schemas.openxmlformats.org/officeDocument/2006/relationships/slideLayout" Target="../slideLayouts/slideLayout68.xml"/><Relationship Id="rId56" Type="http://schemas.openxmlformats.org/officeDocument/2006/relationships/slideLayout" Target="../slideLayouts/slideLayout67.xml"/><Relationship Id="rId59" Type="http://schemas.openxmlformats.org/officeDocument/2006/relationships/slideLayout" Target="../slideLayouts/slideLayout70.xml"/><Relationship Id="rId58" Type="http://schemas.openxmlformats.org/officeDocument/2006/relationships/slideLayout" Target="../slideLayouts/slideLayout6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566250" y="445025"/>
            <a:ext cx="8011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000"/>
              <a:buFont typeface="Space Grotesk"/>
              <a:buNone/>
              <a:defRPr b="1" sz="2000">
                <a:solidFill>
                  <a:schemeClr val="dk2"/>
                </a:solidFill>
                <a:latin typeface="Space Grotesk"/>
                <a:ea typeface="Space Grotesk"/>
                <a:cs typeface="Space Grotesk"/>
                <a:sym typeface="Space Grotesk"/>
              </a:defRPr>
            </a:lvl1pPr>
            <a:lvl2pPr lvl="1">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2pPr>
            <a:lvl3pPr lvl="2">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3pPr>
            <a:lvl4pPr lvl="3">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4pPr>
            <a:lvl5pPr lvl="4">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5pPr>
            <a:lvl6pPr lvl="5">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6pPr>
            <a:lvl7pPr lvl="6">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7pPr>
            <a:lvl8pPr lvl="7">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8pPr>
            <a:lvl9pPr lvl="8">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9pPr>
          </a:lstStyle>
          <a:p/>
        </p:txBody>
      </p:sp>
      <p:sp>
        <p:nvSpPr>
          <p:cNvPr id="52" name="Google Shape;52;p13"/>
          <p:cNvSpPr txBox="1"/>
          <p:nvPr>
            <p:ph idx="1" type="body"/>
          </p:nvPr>
        </p:nvSpPr>
        <p:spPr>
          <a:xfrm>
            <a:off x="566250" y="1377275"/>
            <a:ext cx="8011500" cy="3191700"/>
          </a:xfrm>
          <a:prstGeom prst="rect">
            <a:avLst/>
          </a:prstGeom>
          <a:noFill/>
          <a:ln>
            <a:noFill/>
          </a:ln>
        </p:spPr>
        <p:txBody>
          <a:bodyPr anchorCtr="0" anchor="t" bIns="91425" lIns="91425" spcFirstLastPara="1" rIns="91425" wrap="square" tIns="91425">
            <a:normAutofit/>
          </a:bodyPr>
          <a:lstStyle>
            <a:lvl1pPr indent="-298450" lvl="0" marL="457200">
              <a:lnSpc>
                <a:spcPct val="115000"/>
              </a:lnSpc>
              <a:spcBef>
                <a:spcPts val="0"/>
              </a:spcBef>
              <a:spcAft>
                <a:spcPts val="0"/>
              </a:spcAft>
              <a:buClr>
                <a:schemeClr val="dk2"/>
              </a:buClr>
              <a:buSzPts val="1100"/>
              <a:buFont typeface="Inter Medium"/>
              <a:buChar char="●"/>
              <a:defRPr sz="1100">
                <a:solidFill>
                  <a:schemeClr val="dk2"/>
                </a:solidFill>
                <a:latin typeface="Inter Medium"/>
                <a:ea typeface="Inter Medium"/>
                <a:cs typeface="Inter Medium"/>
                <a:sym typeface="Inter Medium"/>
              </a:defRPr>
            </a:lvl1pPr>
            <a:lvl2pPr indent="-298450" lvl="1" marL="914400">
              <a:lnSpc>
                <a:spcPct val="115000"/>
              </a:lnSpc>
              <a:spcBef>
                <a:spcPts val="0"/>
              </a:spcBef>
              <a:spcAft>
                <a:spcPts val="0"/>
              </a:spcAft>
              <a:buClr>
                <a:schemeClr val="dk2"/>
              </a:buClr>
              <a:buSzPts val="1100"/>
              <a:buFont typeface="Inter Medium"/>
              <a:buChar char="○"/>
              <a:defRPr sz="1100">
                <a:solidFill>
                  <a:schemeClr val="dk2"/>
                </a:solidFill>
                <a:latin typeface="Inter Medium"/>
                <a:ea typeface="Inter Medium"/>
                <a:cs typeface="Inter Medium"/>
                <a:sym typeface="Inter Medium"/>
              </a:defRPr>
            </a:lvl2pPr>
            <a:lvl3pPr indent="-298450" lvl="2" marL="1371600">
              <a:lnSpc>
                <a:spcPct val="115000"/>
              </a:lnSpc>
              <a:spcBef>
                <a:spcPts val="0"/>
              </a:spcBef>
              <a:spcAft>
                <a:spcPts val="0"/>
              </a:spcAft>
              <a:buClr>
                <a:schemeClr val="dk2"/>
              </a:buClr>
              <a:buSzPts val="1100"/>
              <a:buFont typeface="Inter Medium"/>
              <a:buChar char="■"/>
              <a:defRPr sz="1100">
                <a:solidFill>
                  <a:schemeClr val="dk2"/>
                </a:solidFill>
                <a:latin typeface="Inter Medium"/>
                <a:ea typeface="Inter Medium"/>
                <a:cs typeface="Inter Medium"/>
                <a:sym typeface="Inter Medium"/>
              </a:defRPr>
            </a:lvl3pPr>
            <a:lvl4pPr indent="-298450" lvl="3" marL="1828800">
              <a:lnSpc>
                <a:spcPct val="115000"/>
              </a:lnSpc>
              <a:spcBef>
                <a:spcPts val="0"/>
              </a:spcBef>
              <a:spcAft>
                <a:spcPts val="0"/>
              </a:spcAft>
              <a:buClr>
                <a:schemeClr val="dk2"/>
              </a:buClr>
              <a:buSzPts val="1100"/>
              <a:buFont typeface="Inter Medium"/>
              <a:buChar char="●"/>
              <a:defRPr sz="1100">
                <a:solidFill>
                  <a:schemeClr val="dk2"/>
                </a:solidFill>
                <a:latin typeface="Inter Medium"/>
                <a:ea typeface="Inter Medium"/>
                <a:cs typeface="Inter Medium"/>
                <a:sym typeface="Inter Medium"/>
              </a:defRPr>
            </a:lvl4pPr>
            <a:lvl5pPr indent="-298450" lvl="4" marL="2286000">
              <a:lnSpc>
                <a:spcPct val="115000"/>
              </a:lnSpc>
              <a:spcBef>
                <a:spcPts val="0"/>
              </a:spcBef>
              <a:spcAft>
                <a:spcPts val="0"/>
              </a:spcAft>
              <a:buClr>
                <a:schemeClr val="dk2"/>
              </a:buClr>
              <a:buSzPts val="1100"/>
              <a:buFont typeface="Inter Medium"/>
              <a:buChar char="○"/>
              <a:defRPr sz="1100">
                <a:solidFill>
                  <a:schemeClr val="dk2"/>
                </a:solidFill>
                <a:latin typeface="Inter Medium"/>
                <a:ea typeface="Inter Medium"/>
                <a:cs typeface="Inter Medium"/>
                <a:sym typeface="Inter Medium"/>
              </a:defRPr>
            </a:lvl5pPr>
            <a:lvl6pPr indent="-298450" lvl="5" marL="2743200">
              <a:lnSpc>
                <a:spcPct val="115000"/>
              </a:lnSpc>
              <a:spcBef>
                <a:spcPts val="0"/>
              </a:spcBef>
              <a:spcAft>
                <a:spcPts val="0"/>
              </a:spcAft>
              <a:buClr>
                <a:schemeClr val="dk2"/>
              </a:buClr>
              <a:buSzPts val="1100"/>
              <a:buFont typeface="Inter Medium"/>
              <a:buChar char="■"/>
              <a:defRPr sz="1100">
                <a:solidFill>
                  <a:schemeClr val="dk2"/>
                </a:solidFill>
                <a:latin typeface="Inter Medium"/>
                <a:ea typeface="Inter Medium"/>
                <a:cs typeface="Inter Medium"/>
                <a:sym typeface="Inter Medium"/>
              </a:defRPr>
            </a:lvl6pPr>
            <a:lvl7pPr indent="-298450" lvl="6" marL="3200400">
              <a:lnSpc>
                <a:spcPct val="115000"/>
              </a:lnSpc>
              <a:spcBef>
                <a:spcPts val="0"/>
              </a:spcBef>
              <a:spcAft>
                <a:spcPts val="0"/>
              </a:spcAft>
              <a:buClr>
                <a:schemeClr val="dk2"/>
              </a:buClr>
              <a:buSzPts val="1100"/>
              <a:buFont typeface="Inter Medium"/>
              <a:buChar char="●"/>
              <a:defRPr sz="1100">
                <a:solidFill>
                  <a:schemeClr val="dk2"/>
                </a:solidFill>
                <a:latin typeface="Inter Medium"/>
                <a:ea typeface="Inter Medium"/>
                <a:cs typeface="Inter Medium"/>
                <a:sym typeface="Inter Medium"/>
              </a:defRPr>
            </a:lvl7pPr>
            <a:lvl8pPr indent="-298450" lvl="7" marL="3657600">
              <a:lnSpc>
                <a:spcPct val="115000"/>
              </a:lnSpc>
              <a:spcBef>
                <a:spcPts val="0"/>
              </a:spcBef>
              <a:spcAft>
                <a:spcPts val="0"/>
              </a:spcAft>
              <a:buClr>
                <a:schemeClr val="dk2"/>
              </a:buClr>
              <a:buSzPts val="1100"/>
              <a:buFont typeface="Inter Medium"/>
              <a:buChar char="○"/>
              <a:defRPr sz="1100">
                <a:solidFill>
                  <a:schemeClr val="dk2"/>
                </a:solidFill>
                <a:latin typeface="Inter Medium"/>
                <a:ea typeface="Inter Medium"/>
                <a:cs typeface="Inter Medium"/>
                <a:sym typeface="Inter Medium"/>
              </a:defRPr>
            </a:lvl8pPr>
            <a:lvl9pPr indent="-298450" lvl="8" marL="4114800">
              <a:lnSpc>
                <a:spcPct val="115000"/>
              </a:lnSpc>
              <a:spcBef>
                <a:spcPts val="0"/>
              </a:spcBef>
              <a:spcAft>
                <a:spcPts val="0"/>
              </a:spcAft>
              <a:buClr>
                <a:schemeClr val="dk2"/>
              </a:buClr>
              <a:buSzPts val="1100"/>
              <a:buFont typeface="Inter Medium"/>
              <a:buChar char="■"/>
              <a:defRPr sz="1100">
                <a:solidFill>
                  <a:schemeClr val="dk2"/>
                </a:solidFill>
                <a:latin typeface="Inter Medium"/>
                <a:ea typeface="Inter Medium"/>
                <a:cs typeface="Inter Medium"/>
                <a:sym typeface="Inter Medium"/>
              </a:defRPr>
            </a:lvl9pPr>
          </a:lstStyle>
          <a:p/>
        </p:txBody>
      </p:sp>
      <p:sp>
        <p:nvSpPr>
          <p:cNvPr id="53" name="Google Shape;53;p13"/>
          <p:cNvSpPr txBox="1"/>
          <p:nvPr>
            <p:ph idx="12" type="sldNum"/>
          </p:nvPr>
        </p:nvSpPr>
        <p:spPr>
          <a:xfrm>
            <a:off x="80290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 id="2147483713" r:id="rId55"/>
    <p:sldLayoutId id="2147483714" r:id="rId56"/>
    <p:sldLayoutId id="2147483715" r:id="rId57"/>
    <p:sldLayoutId id="2147483716" r:id="rId58"/>
    <p:sldLayoutId id="2147483717" r:id="rId59"/>
    <p:sldLayoutId id="2147483718" r:id="rId60"/>
    <p:sldLayoutId id="2147483719" r:id="rId61"/>
    <p:sldLayoutId id="2147483720" r:id="rId62"/>
    <p:sldLayoutId id="2147483721" r:id="rId63"/>
    <p:sldLayoutId id="2147483722" r:id="rId64"/>
    <p:sldLayoutId id="2147483723" r:id="rId65"/>
    <p:sldLayoutId id="2147483724" r:id="rId66"/>
    <p:sldLayoutId id="2147483725" r:id="rId67"/>
    <p:sldLayoutId id="2147483726" r:id="rId68"/>
    <p:sldLayoutId id="2147483727" r:id="rId69"/>
    <p:sldLayoutId id="2147483728" r:id="rId70"/>
    <p:sldLayoutId id="2147483729" r:id="rId71"/>
    <p:sldLayoutId id="2147483730" r:id="rId72"/>
    <p:sldLayoutId id="2147483731" r:id="rId73"/>
    <p:sldLayoutId id="2147483732" r:id="rId74"/>
    <p:sldLayoutId id="2147483733" r:id="rId75"/>
    <p:sldLayoutId id="2147483734" r:id="rId76"/>
    <p:sldLayoutId id="2147483735" r:id="rId77"/>
    <p:sldLayoutId id="2147483736" r:id="rId78"/>
    <p:sldLayoutId id="2147483737" r:id="rId79"/>
    <p:sldLayoutId id="2147483738" r:id="rId80"/>
    <p:sldLayoutId id="2147483739" r:id="rId81"/>
    <p:sldLayoutId id="2147483740" r:id="rId82"/>
    <p:sldLayoutId id="2147483741" r:id="rId83"/>
    <p:sldLayoutId id="2147483742" r:id="rId84"/>
    <p:sldLayoutId id="2147483743" r:id="rId85"/>
    <p:sldLayoutId id="2147483744" r:id="rId86"/>
    <p:sldLayoutId id="2147483745" r:id="rId87"/>
    <p:sldLayoutId id="2147483746" r:id="rId88"/>
    <p:sldLayoutId id="2147483747" r:id="rId89"/>
    <p:sldLayoutId id="2147483748" r:id="rId90"/>
    <p:sldLayoutId id="2147483749" r:id="rId91"/>
    <p:sldLayoutId id="2147483750" r:id="rId92"/>
    <p:sldLayoutId id="2147483751" r:id="rId93"/>
    <p:sldLayoutId id="2147483752" r:id="rId94"/>
    <p:sldLayoutId id="2147483753" r:id="rId95"/>
    <p:sldLayoutId id="2147483754" r:id="rId96"/>
    <p:sldLayoutId id="2147483755" r:id="rId97"/>
    <p:sldLayoutId id="2147483756" r:id="rId98"/>
    <p:sldLayoutId id="2147483757" r:id="rId99"/>
    <p:sldLayoutId id="2147483758" r:id="rId100"/>
    <p:sldLayoutId id="2147483759" r:id="rId101"/>
    <p:sldLayoutId id="2147483760" r:id="rId102"/>
    <p:sldLayoutId id="2147483761" r:id="rId103"/>
    <p:sldLayoutId id="2147483762" r:id="rId104"/>
    <p:sldLayoutId id="2147483763" r:id="rId105"/>
    <p:sldLayoutId id="2147483764" r:id="rId106"/>
    <p:sldLayoutId id="2147483765" r:id="rId107"/>
    <p:sldLayoutId id="2147483766" r:id="rId108"/>
    <p:sldLayoutId id="2147483767" r:id="rId109"/>
    <p:sldLayoutId id="2147483768" r:id="rId110"/>
    <p:sldLayoutId id="2147483769" r:id="rId111"/>
    <p:sldLayoutId id="2147483770" r:id="rId112"/>
    <p:sldLayoutId id="2147483771" r:id="rId113"/>
    <p:sldLayoutId id="2147483772" r:id="rId114"/>
    <p:sldLayoutId id="2147483773" r:id="rId115"/>
    <p:sldLayoutId id="2147483774" r:id="rId116"/>
    <p:sldLayoutId id="2147483775" r:id="rId117"/>
    <p:sldLayoutId id="2147483776" r:id="rId118"/>
    <p:sldLayoutId id="2147483777" r:id="rId119"/>
    <p:sldLayoutId id="2147483778" r:id="rId120"/>
    <p:sldLayoutId id="2147483779" r:id="rId121"/>
    <p:sldLayoutId id="2147483780" r:id="rId122"/>
    <p:sldLayoutId id="2147483781" r:id="rId123"/>
    <p:sldLayoutId id="2147483782" r:id="rId124"/>
    <p:sldLayoutId id="2147483783" r:id="rId125"/>
    <p:sldLayoutId id="2147483784" r:id="rId1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357">
          <p15:clr>
            <a:srgbClr val="E46962"/>
          </p15:clr>
        </p15:guide>
        <p15:guide id="2" pos="5403">
          <p15:clr>
            <a:srgbClr val="E46962"/>
          </p15:clr>
        </p15:guide>
        <p15:guide id="3" orient="horz" pos="280">
          <p15:clr>
            <a:srgbClr val="E46962"/>
          </p15:clr>
        </p15:guide>
        <p15:guide id="4" orient="horz" pos="2878">
          <p15:clr>
            <a:srgbClr val="E46962"/>
          </p15:clr>
        </p15:guide>
        <p15:guide id="5" orient="horz" pos="868">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 Id="rId3" Type="http://schemas.openxmlformats.org/officeDocument/2006/relationships/image" Target="../media/image10.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0" name="Shape 1530"/>
        <p:cNvGrpSpPr/>
        <p:nvPr/>
      </p:nvGrpSpPr>
      <p:grpSpPr>
        <a:xfrm>
          <a:off x="0" y="0"/>
          <a:ext cx="0" cy="0"/>
          <a:chOff x="0" y="0"/>
          <a:chExt cx="0" cy="0"/>
        </a:xfrm>
      </p:grpSpPr>
      <p:sp>
        <p:nvSpPr>
          <p:cNvPr id="1531" name="Google Shape;1531;p140"/>
          <p:cNvSpPr txBox="1"/>
          <p:nvPr>
            <p:ph type="title"/>
          </p:nvPr>
        </p:nvSpPr>
        <p:spPr>
          <a:xfrm>
            <a:off x="566250" y="355464"/>
            <a:ext cx="80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1 - Berlin - Football Scouting Agency</a:t>
            </a:r>
            <a:endParaRPr/>
          </a:p>
        </p:txBody>
      </p:sp>
      <p:sp>
        <p:nvSpPr>
          <p:cNvPr id="1532" name="Google Shape;1532;p140"/>
          <p:cNvSpPr txBox="1"/>
          <p:nvPr>
            <p:ph idx="1" type="body"/>
          </p:nvPr>
        </p:nvSpPr>
        <p:spPr>
          <a:xfrm>
            <a:off x="460875" y="1198025"/>
            <a:ext cx="1530300" cy="358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By: Jorge &amp; Sherif</a:t>
            </a:r>
            <a:endParaRPr/>
          </a:p>
        </p:txBody>
      </p:sp>
      <p:pic>
        <p:nvPicPr>
          <p:cNvPr descr="a man holding a soccer ball with the words with the right data you 'll always score (Provided by Tenor)" id="1533" name="Google Shape;1533;p140"/>
          <p:cNvPicPr preferRelativeResize="0"/>
          <p:nvPr/>
        </p:nvPicPr>
        <p:blipFill>
          <a:blip r:embed="rId3">
            <a:alphaModFix/>
          </a:blip>
          <a:stretch>
            <a:fillRect/>
          </a:stretch>
        </p:blipFill>
        <p:spPr>
          <a:xfrm>
            <a:off x="2756050" y="1114425"/>
            <a:ext cx="3857850" cy="3857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1" name="Shape 1591"/>
        <p:cNvGrpSpPr/>
        <p:nvPr/>
      </p:nvGrpSpPr>
      <p:grpSpPr>
        <a:xfrm>
          <a:off x="0" y="0"/>
          <a:ext cx="0" cy="0"/>
          <a:chOff x="0" y="0"/>
          <a:chExt cx="0" cy="0"/>
        </a:xfrm>
      </p:grpSpPr>
      <p:sp>
        <p:nvSpPr>
          <p:cNvPr id="1592" name="Google Shape;1592;p149"/>
          <p:cNvSpPr txBox="1"/>
          <p:nvPr>
            <p:ph type="title"/>
          </p:nvPr>
        </p:nvSpPr>
        <p:spPr>
          <a:xfrm>
            <a:off x="566250" y="408150"/>
            <a:ext cx="80115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Major Obstacles</a:t>
            </a:r>
            <a:endParaRPr/>
          </a:p>
        </p:txBody>
      </p:sp>
      <p:sp>
        <p:nvSpPr>
          <p:cNvPr id="1593" name="Google Shape;1593;p149"/>
          <p:cNvSpPr txBox="1"/>
          <p:nvPr>
            <p:ph idx="1" type="body"/>
          </p:nvPr>
        </p:nvSpPr>
        <p:spPr>
          <a:xfrm>
            <a:off x="650850" y="1987200"/>
            <a:ext cx="3776700" cy="276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Finding the right API endpoints to access the data we needed.</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2- Having to run multiple lines of code again every time we open our notebook file</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3- Calling on the API again to match our thousands of player ids to with more data from other endpoints &amp; merge them with our dataframe.</a:t>
            </a:r>
            <a:endParaRPr/>
          </a:p>
        </p:txBody>
      </p:sp>
      <p:sp>
        <p:nvSpPr>
          <p:cNvPr id="1594" name="Google Shape;1594;p149"/>
          <p:cNvSpPr txBox="1"/>
          <p:nvPr>
            <p:ph idx="2" type="body"/>
          </p:nvPr>
        </p:nvSpPr>
        <p:spPr>
          <a:xfrm>
            <a:off x="4845450" y="1834800"/>
            <a:ext cx="3732300" cy="276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Testing multiple endpoints on RapidAPI and examining what is in the dataset before we try to import it into our code.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2- Saved our dfs locally as CSV or JSON whenever we completed a major milestone, so we can instantly access it again.</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3- Filtering out our df to first show us the top 5 players then only calling those 5 player ids, rather than using thousands of API calls that we did not have.</a:t>
            </a:r>
            <a:endParaRPr/>
          </a:p>
        </p:txBody>
      </p:sp>
      <p:sp>
        <p:nvSpPr>
          <p:cNvPr id="1595" name="Google Shape;1595;p149"/>
          <p:cNvSpPr txBox="1"/>
          <p:nvPr>
            <p:ph idx="3" type="subTitle"/>
          </p:nvPr>
        </p:nvSpPr>
        <p:spPr>
          <a:xfrm>
            <a:off x="650850" y="1367825"/>
            <a:ext cx="3732300" cy="43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Key Challenges Faced</a:t>
            </a:r>
            <a:endParaRPr/>
          </a:p>
        </p:txBody>
      </p:sp>
      <p:sp>
        <p:nvSpPr>
          <p:cNvPr id="1596" name="Google Shape;1596;p149"/>
          <p:cNvSpPr txBox="1"/>
          <p:nvPr>
            <p:ph idx="4" type="subTitle"/>
          </p:nvPr>
        </p:nvSpPr>
        <p:spPr>
          <a:xfrm>
            <a:off x="4845525" y="1367825"/>
            <a:ext cx="3732300" cy="43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we overcame them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0" name="Shape 1600"/>
        <p:cNvGrpSpPr/>
        <p:nvPr/>
      </p:nvGrpSpPr>
      <p:grpSpPr>
        <a:xfrm>
          <a:off x="0" y="0"/>
          <a:ext cx="0" cy="0"/>
          <a:chOff x="0" y="0"/>
          <a:chExt cx="0" cy="0"/>
        </a:xfrm>
      </p:grpSpPr>
      <p:sp>
        <p:nvSpPr>
          <p:cNvPr id="1601" name="Google Shape;1601;p150"/>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Teamwork &amp; Project Management</a:t>
            </a:r>
            <a:endParaRPr/>
          </a:p>
        </p:txBody>
      </p:sp>
      <p:sp>
        <p:nvSpPr>
          <p:cNvPr id="1602" name="Google Shape;1602;p150"/>
          <p:cNvSpPr txBox="1"/>
          <p:nvPr>
            <p:ph idx="1" type="body"/>
          </p:nvPr>
        </p:nvSpPr>
        <p:spPr>
          <a:xfrm>
            <a:off x="566250" y="1018796"/>
            <a:ext cx="7777200" cy="1448700"/>
          </a:xfrm>
          <a:prstGeom prst="rect">
            <a:avLst/>
          </a:prstGeom>
        </p:spPr>
        <p:txBody>
          <a:bodyPr anchorCtr="0" anchor="t" bIns="91425" lIns="91425" spcFirstLastPara="1" rIns="91425" wrap="square" tIns="91425">
            <a:noAutofit/>
          </a:bodyPr>
          <a:lstStyle/>
          <a:p>
            <a:pPr indent="-304800" lvl="0" marL="457200" rtl="0" algn="l">
              <a:lnSpc>
                <a:spcPct val="140000"/>
              </a:lnSpc>
              <a:spcBef>
                <a:spcPts val="1200"/>
              </a:spcBef>
              <a:spcAft>
                <a:spcPts val="0"/>
              </a:spcAft>
              <a:buClr>
                <a:schemeClr val="dk2"/>
              </a:buClr>
              <a:buSzPts val="1200"/>
              <a:buFont typeface="Inter"/>
              <a:buChar char="●"/>
            </a:pPr>
            <a:r>
              <a:rPr lang="en" sz="1200">
                <a:highlight>
                  <a:srgbClr val="FFFFFF"/>
                </a:highlight>
                <a:latin typeface="Inter"/>
                <a:ea typeface="Inter"/>
                <a:cs typeface="Inter"/>
                <a:sym typeface="Inter"/>
              </a:rPr>
              <a:t>We enjoyed using the Trello board as it visualised our project’s progress easily.</a:t>
            </a:r>
            <a:endParaRPr sz="1200">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2"/>
              </a:buClr>
              <a:buSzPts val="1200"/>
              <a:buFont typeface="Inter"/>
              <a:buChar char="●"/>
            </a:pPr>
            <a:r>
              <a:rPr lang="en" sz="1200">
                <a:highlight>
                  <a:srgbClr val="FFFFFF"/>
                </a:highlight>
                <a:latin typeface="Inter"/>
                <a:ea typeface="Inter"/>
                <a:cs typeface="Inter"/>
                <a:sym typeface="Inter"/>
              </a:rPr>
              <a:t>We split it up into categories of tasks such as data collection, wrangling, EDA etc… then added in sub-tasks for those categories and split them up.</a:t>
            </a:r>
            <a:endParaRPr sz="1200">
              <a:highlight>
                <a:srgbClr val="FFFFFF"/>
              </a:highlight>
              <a:latin typeface="Inter"/>
              <a:ea typeface="Inter"/>
              <a:cs typeface="Inter"/>
              <a:sym typeface="Inter"/>
            </a:endParaRPr>
          </a:p>
          <a:p>
            <a:pPr indent="-304800" lvl="0" marL="457200" rtl="0" algn="l">
              <a:lnSpc>
                <a:spcPct val="140000"/>
              </a:lnSpc>
              <a:spcBef>
                <a:spcPts val="0"/>
              </a:spcBef>
              <a:spcAft>
                <a:spcPts val="0"/>
              </a:spcAft>
              <a:buClr>
                <a:schemeClr val="dk2"/>
              </a:buClr>
              <a:buSzPts val="1200"/>
              <a:buFont typeface="Inter"/>
              <a:buChar char="●"/>
            </a:pPr>
            <a:r>
              <a:rPr lang="en" sz="1200">
                <a:highlight>
                  <a:srgbClr val="FFFFFF"/>
                </a:highlight>
                <a:latin typeface="Inter"/>
                <a:ea typeface="Inter"/>
                <a:cs typeface="Inter"/>
                <a:sym typeface="Inter"/>
              </a:rPr>
              <a:t>Things went smoothly for splitting up the tasks and we agreed on deadlines to have that task in the “Pending Peers Review” column so we can look at it together in class and add it to our main file.</a:t>
            </a:r>
            <a:endParaRPr sz="1200">
              <a:highlight>
                <a:srgbClr val="FFFFFF"/>
              </a:highlight>
              <a:latin typeface="Inter"/>
              <a:ea typeface="Inter"/>
              <a:cs typeface="Inter"/>
              <a:sym typeface="Inter"/>
            </a:endParaRPr>
          </a:p>
        </p:txBody>
      </p:sp>
      <p:pic>
        <p:nvPicPr>
          <p:cNvPr id="1603" name="Google Shape;1603;p150"/>
          <p:cNvPicPr preferRelativeResize="0"/>
          <p:nvPr/>
        </p:nvPicPr>
        <p:blipFill>
          <a:blip r:embed="rId3">
            <a:alphaModFix/>
          </a:blip>
          <a:stretch>
            <a:fillRect/>
          </a:stretch>
        </p:blipFill>
        <p:spPr>
          <a:xfrm>
            <a:off x="1859850" y="2571750"/>
            <a:ext cx="4899389" cy="2444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7" name="Shape 1607"/>
        <p:cNvGrpSpPr/>
        <p:nvPr/>
      </p:nvGrpSpPr>
      <p:grpSpPr>
        <a:xfrm>
          <a:off x="0" y="0"/>
          <a:ext cx="0" cy="0"/>
          <a:chOff x="0" y="0"/>
          <a:chExt cx="0" cy="0"/>
        </a:xfrm>
      </p:grpSpPr>
      <p:sp>
        <p:nvSpPr>
          <p:cNvPr id="1608" name="Google Shape;1608;p151"/>
          <p:cNvSpPr txBox="1"/>
          <p:nvPr>
            <p:ph idx="1" type="body"/>
          </p:nvPr>
        </p:nvSpPr>
        <p:spPr>
          <a:xfrm>
            <a:off x="2931025" y="4120725"/>
            <a:ext cx="2853600" cy="513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b="1" lang="en" sz="1500">
                <a:latin typeface="Inter"/>
                <a:ea typeface="Inter"/>
                <a:cs typeface="Inter"/>
                <a:sym typeface="Inter"/>
              </a:rPr>
              <a:t>From</a:t>
            </a:r>
            <a:r>
              <a:rPr b="1" lang="en" sz="1500">
                <a:latin typeface="Inter"/>
                <a:ea typeface="Inter"/>
                <a:cs typeface="Inter"/>
                <a:sym typeface="Inter"/>
              </a:rPr>
              <a:t>: Jorge &amp; Sherif</a:t>
            </a:r>
            <a:endParaRPr b="1" sz="1500">
              <a:latin typeface="Inter"/>
              <a:ea typeface="Inter"/>
              <a:cs typeface="Inter"/>
              <a:sym typeface="Inter"/>
            </a:endParaRPr>
          </a:p>
        </p:txBody>
      </p:sp>
      <p:pic>
        <p:nvPicPr>
          <p:cNvPr descr="a man is wearing a medal around his neck and says &quot; thank you &quot; (Provided by Tenor)" id="1609" name="Google Shape;1609;p151"/>
          <p:cNvPicPr preferRelativeResize="0"/>
          <p:nvPr/>
        </p:nvPicPr>
        <p:blipFill>
          <a:blip r:embed="rId3">
            <a:alphaModFix/>
          </a:blip>
          <a:stretch>
            <a:fillRect/>
          </a:stretch>
        </p:blipFill>
        <p:spPr>
          <a:xfrm>
            <a:off x="1512138" y="277550"/>
            <a:ext cx="6020676" cy="3397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141"/>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Overview</a:t>
            </a:r>
            <a:endParaRPr/>
          </a:p>
        </p:txBody>
      </p:sp>
      <p:sp>
        <p:nvSpPr>
          <p:cNvPr id="1539" name="Google Shape;1539;p141"/>
          <p:cNvSpPr txBox="1"/>
          <p:nvPr>
            <p:ph idx="1" type="body"/>
          </p:nvPr>
        </p:nvSpPr>
        <p:spPr>
          <a:xfrm>
            <a:off x="490050" y="1018800"/>
            <a:ext cx="8399100" cy="4149900"/>
          </a:xfrm>
          <a:prstGeom prst="rect">
            <a:avLst/>
          </a:prstGeom>
        </p:spPr>
        <p:txBody>
          <a:bodyPr anchorCtr="0" anchor="t" bIns="91425" lIns="91425" spcFirstLastPara="1" rIns="91425" wrap="square" tIns="91425">
            <a:noAutofit/>
          </a:bodyPr>
          <a:lstStyle/>
          <a:p>
            <a:pPr indent="0" lvl="0" marL="0" rtl="0" algn="l">
              <a:lnSpc>
                <a:spcPct val="140000"/>
              </a:lnSpc>
              <a:spcBef>
                <a:spcPts val="1200"/>
              </a:spcBef>
              <a:spcAft>
                <a:spcPts val="0"/>
              </a:spcAft>
              <a:buNone/>
            </a:pPr>
            <a:r>
              <a:rPr b="1" lang="en" u="sng">
                <a:latin typeface="Inter"/>
                <a:ea typeface="Inter"/>
                <a:cs typeface="Inter"/>
                <a:sym typeface="Inter"/>
              </a:rPr>
              <a:t>Our business case:</a:t>
            </a:r>
            <a:endParaRPr b="1" u="sng">
              <a:latin typeface="Inter"/>
              <a:ea typeface="Inter"/>
              <a:cs typeface="Inter"/>
              <a:sym typeface="Inter"/>
            </a:endParaRPr>
          </a:p>
          <a:p>
            <a:pPr indent="0" lvl="0" marL="0" rtl="0" algn="l">
              <a:lnSpc>
                <a:spcPct val="140000"/>
              </a:lnSpc>
              <a:spcBef>
                <a:spcPts val="1200"/>
              </a:spcBef>
              <a:spcAft>
                <a:spcPts val="0"/>
              </a:spcAft>
              <a:buNone/>
            </a:pPr>
            <a:r>
              <a:rPr lang="en"/>
              <a:t>We are a data-driven football scouting agency that helps provide insights on the top football players for teams worldwide.</a:t>
            </a:r>
            <a:endParaRPr b="1" u="sng">
              <a:latin typeface="Inter"/>
              <a:ea typeface="Inter"/>
              <a:cs typeface="Inter"/>
              <a:sym typeface="Inter"/>
            </a:endParaRPr>
          </a:p>
          <a:p>
            <a:pPr indent="0" lvl="0" marL="0" rtl="0" algn="l">
              <a:lnSpc>
                <a:spcPct val="140000"/>
              </a:lnSpc>
              <a:spcBef>
                <a:spcPts val="1200"/>
              </a:spcBef>
              <a:spcAft>
                <a:spcPts val="0"/>
              </a:spcAft>
              <a:buNone/>
            </a:pPr>
            <a:r>
              <a:rPr b="1" lang="en" u="sng">
                <a:latin typeface="Inter"/>
                <a:ea typeface="Inter"/>
                <a:cs typeface="Inter"/>
                <a:sym typeface="Inter"/>
              </a:rPr>
              <a:t>Current problem statement:</a:t>
            </a:r>
            <a:endParaRPr b="1" u="sng">
              <a:latin typeface="Inter"/>
              <a:ea typeface="Inter"/>
              <a:cs typeface="Inter"/>
              <a:sym typeface="Inter"/>
            </a:endParaRPr>
          </a:p>
          <a:p>
            <a:pPr indent="0" lvl="0" marL="0" rtl="0" algn="l">
              <a:lnSpc>
                <a:spcPct val="140000"/>
              </a:lnSpc>
              <a:spcBef>
                <a:spcPts val="1200"/>
              </a:spcBef>
              <a:spcAft>
                <a:spcPts val="0"/>
              </a:spcAft>
              <a:buNone/>
            </a:pPr>
            <a:r>
              <a:rPr lang="en"/>
              <a:t>A football club tasked us with finding the top 5 most productive and cost-efficient players in the world currently.</a:t>
            </a:r>
            <a:endParaRPr/>
          </a:p>
          <a:p>
            <a:pPr indent="0" lvl="0" marL="0" rtl="0" algn="l">
              <a:lnSpc>
                <a:spcPct val="140000"/>
              </a:lnSpc>
              <a:spcBef>
                <a:spcPts val="1200"/>
              </a:spcBef>
              <a:spcAft>
                <a:spcPts val="0"/>
              </a:spcAft>
              <a:buNone/>
            </a:pPr>
            <a:r>
              <a:rPr b="1" lang="en" u="sng">
                <a:latin typeface="Inter"/>
                <a:ea typeface="Inter"/>
                <a:cs typeface="Inter"/>
                <a:sym typeface="Inter"/>
              </a:rPr>
              <a:t>Our Data:</a:t>
            </a:r>
            <a:endParaRPr b="1" u="sng">
              <a:latin typeface="Inter"/>
              <a:ea typeface="Inter"/>
              <a:cs typeface="Inter"/>
              <a:sym typeface="Inter"/>
            </a:endParaRPr>
          </a:p>
          <a:p>
            <a:pPr indent="0" lvl="0" marL="0" rtl="0" algn="l">
              <a:lnSpc>
                <a:spcPct val="140000"/>
              </a:lnSpc>
              <a:spcBef>
                <a:spcPts val="1200"/>
              </a:spcBef>
              <a:spcAft>
                <a:spcPts val="0"/>
              </a:spcAft>
              <a:buNone/>
            </a:pPr>
            <a:r>
              <a:rPr lang="en"/>
              <a:t>We opted for an API from the famous football statistics website Transfermarkt, we used different endpoints to extract the data we need and create a dataset to showcase the information our client needs.</a:t>
            </a:r>
            <a:endParaRPr/>
          </a:p>
          <a:p>
            <a:pPr indent="0" lvl="0" marL="0" rtl="0" algn="l">
              <a:lnSpc>
                <a:spcPct val="140000"/>
              </a:lnSpc>
              <a:spcBef>
                <a:spcPts val="1200"/>
              </a:spcBef>
              <a:spcAft>
                <a:spcPts val="0"/>
              </a:spcAft>
              <a:buNone/>
            </a:pPr>
            <a:r>
              <a:rPr lang="en"/>
              <a:t>For additional insight we also compared our 2024 data with 2022, Which lead to these 2 hypotheses:</a:t>
            </a:r>
            <a:endParaRPr/>
          </a:p>
          <a:p>
            <a:pPr indent="0" lvl="0" marL="0" rtl="0" algn="l">
              <a:lnSpc>
                <a:spcPct val="140000"/>
              </a:lnSpc>
              <a:spcBef>
                <a:spcPts val="1200"/>
              </a:spcBef>
              <a:spcAft>
                <a:spcPts val="0"/>
              </a:spcAft>
              <a:buNone/>
            </a:pPr>
            <a:r>
              <a:rPr b="1" lang="en">
                <a:latin typeface="Inter"/>
                <a:ea typeface="Inter"/>
                <a:cs typeface="Inter"/>
                <a:sym typeface="Inter"/>
              </a:rPr>
              <a:t>Hypothesis 1: </a:t>
            </a:r>
            <a:r>
              <a:rPr lang="en"/>
              <a:t>None of the top 5 most productive players will have a market value lower than 50M EUR.</a:t>
            </a:r>
            <a:endParaRPr/>
          </a:p>
          <a:p>
            <a:pPr indent="0" lvl="0" marL="0" rtl="0" algn="l">
              <a:lnSpc>
                <a:spcPct val="140000"/>
              </a:lnSpc>
              <a:spcBef>
                <a:spcPts val="1200"/>
              </a:spcBef>
              <a:spcAft>
                <a:spcPts val="0"/>
              </a:spcAft>
              <a:buNone/>
            </a:pPr>
            <a:r>
              <a:rPr b="1" lang="en">
                <a:latin typeface="Inter"/>
                <a:ea typeface="Inter"/>
                <a:cs typeface="Inter"/>
                <a:sym typeface="Inter"/>
              </a:rPr>
              <a:t>Hypothesis 2: </a:t>
            </a:r>
            <a:r>
              <a:rPr lang="en"/>
              <a:t>Not a single player from the top 5 in 2022 will still be in the top 5 in 2024.</a:t>
            </a:r>
            <a:endParaRPr/>
          </a:p>
          <a:p>
            <a:pPr indent="0" lvl="0" marL="0" rtl="0" algn="l">
              <a:lnSpc>
                <a:spcPct val="140000"/>
              </a:lnSpc>
              <a:spcBef>
                <a:spcPts val="1200"/>
              </a:spcBef>
              <a:spcAft>
                <a:spcPts val="1200"/>
              </a:spcAft>
              <a:buNone/>
            </a:pPr>
            <a:r>
              <a:t/>
            </a:r>
            <a:endParaRPr b="1" u="sng">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3" name="Shape 1543"/>
        <p:cNvGrpSpPr/>
        <p:nvPr/>
      </p:nvGrpSpPr>
      <p:grpSpPr>
        <a:xfrm>
          <a:off x="0" y="0"/>
          <a:ext cx="0" cy="0"/>
          <a:chOff x="0" y="0"/>
          <a:chExt cx="0" cy="0"/>
        </a:xfrm>
      </p:grpSpPr>
      <p:sp>
        <p:nvSpPr>
          <p:cNvPr id="1544" name="Google Shape;1544;p142"/>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Collection</a:t>
            </a:r>
            <a:endParaRPr/>
          </a:p>
        </p:txBody>
      </p:sp>
      <p:sp>
        <p:nvSpPr>
          <p:cNvPr id="1545" name="Google Shape;1545;p142"/>
          <p:cNvSpPr txBox="1"/>
          <p:nvPr>
            <p:ph idx="1" type="body"/>
          </p:nvPr>
        </p:nvSpPr>
        <p:spPr>
          <a:xfrm>
            <a:off x="627250" y="939291"/>
            <a:ext cx="8286600" cy="1562400"/>
          </a:xfrm>
          <a:prstGeom prst="rect">
            <a:avLst/>
          </a:prstGeom>
        </p:spPr>
        <p:txBody>
          <a:bodyPr anchorCtr="0" anchor="t" bIns="91425" lIns="91425" spcFirstLastPara="1" rIns="91425" wrap="square" tIns="91425">
            <a:noAutofit/>
          </a:bodyPr>
          <a:lstStyle/>
          <a:p>
            <a:pPr indent="-304800" lvl="0" marL="457200" rtl="0" algn="l">
              <a:lnSpc>
                <a:spcPct val="200000"/>
              </a:lnSpc>
              <a:spcBef>
                <a:spcPts val="1200"/>
              </a:spcBef>
              <a:spcAft>
                <a:spcPts val="0"/>
              </a:spcAft>
              <a:buClr>
                <a:schemeClr val="dk2"/>
              </a:buClr>
              <a:buSzPts val="1200"/>
              <a:buFont typeface="Inter"/>
              <a:buChar char="●"/>
            </a:pPr>
            <a:r>
              <a:rPr lang="en" sz="1200">
                <a:highlight>
                  <a:srgbClr val="FFFFFF"/>
                </a:highlight>
                <a:latin typeface="Inter"/>
                <a:ea typeface="Inter"/>
                <a:cs typeface="Inter"/>
                <a:sym typeface="Inter"/>
              </a:rPr>
              <a:t>We had to explore multiple different endpoints from our API to understand what data we can </a:t>
            </a:r>
            <a:r>
              <a:rPr lang="en" sz="1200">
                <a:highlight>
                  <a:srgbClr val="FFFFFF"/>
                </a:highlight>
                <a:latin typeface="Inter"/>
                <a:ea typeface="Inter"/>
                <a:cs typeface="Inter"/>
                <a:sym typeface="Inter"/>
              </a:rPr>
              <a:t>access</a:t>
            </a:r>
            <a:r>
              <a:rPr lang="en" sz="1200">
                <a:highlight>
                  <a:srgbClr val="FFFFFF"/>
                </a:highlight>
                <a:latin typeface="Inter"/>
                <a:ea typeface="Inter"/>
                <a:cs typeface="Inter"/>
                <a:sym typeface="Inter"/>
              </a:rPr>
              <a:t>.</a:t>
            </a:r>
            <a:endParaRPr sz="1200">
              <a:highlight>
                <a:srgbClr val="FFFFFF"/>
              </a:highlight>
              <a:latin typeface="Inter"/>
              <a:ea typeface="Inter"/>
              <a:cs typeface="Inter"/>
              <a:sym typeface="Inter"/>
            </a:endParaRPr>
          </a:p>
          <a:p>
            <a:pPr indent="-304800" lvl="0" marL="457200" rtl="0" algn="l">
              <a:lnSpc>
                <a:spcPct val="200000"/>
              </a:lnSpc>
              <a:spcBef>
                <a:spcPts val="0"/>
              </a:spcBef>
              <a:spcAft>
                <a:spcPts val="0"/>
              </a:spcAft>
              <a:buSzPts val="1200"/>
              <a:buFont typeface="Inter"/>
              <a:buChar char="●"/>
            </a:pPr>
            <a:r>
              <a:rPr lang="en" sz="1200">
                <a:highlight>
                  <a:srgbClr val="FFFFFF"/>
                </a:highlight>
                <a:latin typeface="Inter"/>
                <a:ea typeface="Inter"/>
                <a:cs typeface="Inter"/>
                <a:sym typeface="Inter"/>
              </a:rPr>
              <a:t>We ran different queries on RapidAPI in order to find where our desired data lies.</a:t>
            </a:r>
            <a:endParaRPr sz="1200">
              <a:highlight>
                <a:srgbClr val="FFFFFF"/>
              </a:highlight>
              <a:latin typeface="Inter"/>
              <a:ea typeface="Inter"/>
              <a:cs typeface="Inter"/>
              <a:sym typeface="Inter"/>
            </a:endParaRPr>
          </a:p>
          <a:p>
            <a:pPr indent="-304800" lvl="0" marL="457200" rtl="0" algn="l">
              <a:lnSpc>
                <a:spcPct val="200000"/>
              </a:lnSpc>
              <a:spcBef>
                <a:spcPts val="0"/>
              </a:spcBef>
              <a:spcAft>
                <a:spcPts val="0"/>
              </a:spcAft>
              <a:buSzPts val="1200"/>
              <a:buFont typeface="Inter"/>
              <a:buChar char="●"/>
            </a:pPr>
            <a:r>
              <a:rPr lang="en" sz="1200">
                <a:highlight>
                  <a:srgbClr val="FFFFFF"/>
                </a:highlight>
                <a:latin typeface="Inter"/>
                <a:ea typeface="Inter"/>
                <a:cs typeface="Inter"/>
                <a:sym typeface="Inter"/>
              </a:rPr>
              <a:t>Then using the code we called the API and saved our data locally.</a:t>
            </a:r>
            <a:endParaRPr sz="1200">
              <a:highlight>
                <a:srgbClr val="FFFFFF"/>
              </a:highlight>
              <a:latin typeface="Inter"/>
              <a:ea typeface="Inter"/>
              <a:cs typeface="Inter"/>
              <a:sym typeface="Inter"/>
            </a:endParaRPr>
          </a:p>
          <a:p>
            <a:pPr indent="-304800" lvl="0" marL="457200" rtl="0" algn="l">
              <a:lnSpc>
                <a:spcPct val="200000"/>
              </a:lnSpc>
              <a:spcBef>
                <a:spcPts val="0"/>
              </a:spcBef>
              <a:spcAft>
                <a:spcPts val="0"/>
              </a:spcAft>
              <a:buSzPts val="1200"/>
              <a:buFont typeface="Inter"/>
              <a:buChar char="●"/>
            </a:pPr>
            <a:r>
              <a:rPr lang="en" sz="1200">
                <a:highlight>
                  <a:srgbClr val="FFFFFF"/>
                </a:highlight>
                <a:latin typeface="Inter"/>
                <a:ea typeface="Inter"/>
                <a:cs typeface="Inter"/>
                <a:sym typeface="Inter"/>
              </a:rPr>
              <a:t>The challenge was that we only had a limited number of free API calls so we had to be precise!</a:t>
            </a:r>
            <a:endParaRPr sz="1200">
              <a:highlight>
                <a:srgbClr val="FFFFFF"/>
              </a:highlight>
              <a:latin typeface="Inter"/>
              <a:ea typeface="Inter"/>
              <a:cs typeface="Inter"/>
              <a:sym typeface="Inter"/>
            </a:endParaRPr>
          </a:p>
        </p:txBody>
      </p:sp>
      <p:pic>
        <p:nvPicPr>
          <p:cNvPr id="1546" name="Google Shape;1546;p142"/>
          <p:cNvPicPr preferRelativeResize="0"/>
          <p:nvPr/>
        </p:nvPicPr>
        <p:blipFill>
          <a:blip r:embed="rId3">
            <a:alphaModFix/>
          </a:blip>
          <a:stretch>
            <a:fillRect/>
          </a:stretch>
        </p:blipFill>
        <p:spPr>
          <a:xfrm>
            <a:off x="2072025" y="2600982"/>
            <a:ext cx="4796375" cy="2384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0" name="Shape 1550"/>
        <p:cNvGrpSpPr/>
        <p:nvPr/>
      </p:nvGrpSpPr>
      <p:grpSpPr>
        <a:xfrm>
          <a:off x="0" y="0"/>
          <a:ext cx="0" cy="0"/>
          <a:chOff x="0" y="0"/>
          <a:chExt cx="0" cy="0"/>
        </a:xfrm>
      </p:grpSpPr>
      <p:sp>
        <p:nvSpPr>
          <p:cNvPr id="1551" name="Google Shape;1551;p143"/>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Wrangling &amp; Cleaning</a:t>
            </a:r>
            <a:endParaRPr/>
          </a:p>
        </p:txBody>
      </p:sp>
      <p:sp>
        <p:nvSpPr>
          <p:cNvPr id="1552" name="Google Shape;1552;p143"/>
          <p:cNvSpPr txBox="1"/>
          <p:nvPr>
            <p:ph idx="1" type="body"/>
          </p:nvPr>
        </p:nvSpPr>
        <p:spPr>
          <a:xfrm>
            <a:off x="566250" y="1018806"/>
            <a:ext cx="7777200" cy="3550200"/>
          </a:xfrm>
          <a:prstGeom prst="rect">
            <a:avLst/>
          </a:prstGeom>
        </p:spPr>
        <p:txBody>
          <a:bodyPr anchorCtr="0" anchor="t" bIns="91425" lIns="91425" spcFirstLastPara="1" rIns="91425" wrap="square" tIns="91425">
            <a:noAutofit/>
          </a:bodyPr>
          <a:lstStyle/>
          <a:p>
            <a:pPr indent="0" lvl="0" marL="0" rtl="0" algn="l">
              <a:lnSpc>
                <a:spcPct val="140000"/>
              </a:lnSpc>
              <a:spcBef>
                <a:spcPts val="1200"/>
              </a:spcBef>
              <a:spcAft>
                <a:spcPts val="0"/>
              </a:spcAft>
              <a:buNone/>
            </a:pPr>
            <a:r>
              <a:rPr lang="en" sz="1200">
                <a:highlight>
                  <a:srgbClr val="FFFFFF"/>
                </a:highlight>
                <a:latin typeface="Inter"/>
                <a:ea typeface="Inter"/>
                <a:cs typeface="Inter"/>
                <a:sym typeface="Inter"/>
              </a:rPr>
              <a:t>Despite the long hassle with getting the API data saved, the dataset in the end was quite cleaned up, but we still had to do the following:</a:t>
            </a:r>
            <a:endParaRPr sz="1200">
              <a:highlight>
                <a:srgbClr val="FFFFFF"/>
              </a:highlight>
              <a:latin typeface="Inter"/>
              <a:ea typeface="Inter"/>
              <a:cs typeface="Inter"/>
              <a:sym typeface="Inter"/>
            </a:endParaRPr>
          </a:p>
          <a:p>
            <a:pPr indent="-304800" lvl="0" marL="457200" rtl="0" algn="l">
              <a:lnSpc>
                <a:spcPct val="200000"/>
              </a:lnSpc>
              <a:spcBef>
                <a:spcPts val="1200"/>
              </a:spcBef>
              <a:spcAft>
                <a:spcPts val="0"/>
              </a:spcAft>
              <a:buSzPts val="1200"/>
              <a:buFont typeface="Inter"/>
              <a:buChar char="●"/>
            </a:pPr>
            <a:r>
              <a:rPr lang="en" sz="1200">
                <a:highlight>
                  <a:srgbClr val="FFFFFF"/>
                </a:highlight>
                <a:latin typeface="Inter"/>
                <a:ea typeface="Inter"/>
                <a:cs typeface="Inter"/>
                <a:sym typeface="Inter"/>
              </a:rPr>
              <a:t>Standardising column names in lowercase &amp; no spaces.</a:t>
            </a:r>
            <a:endParaRPr sz="1200">
              <a:highlight>
                <a:srgbClr val="FFFFFF"/>
              </a:highlight>
              <a:latin typeface="Inter"/>
              <a:ea typeface="Inter"/>
              <a:cs typeface="Inter"/>
              <a:sym typeface="Inter"/>
            </a:endParaRPr>
          </a:p>
          <a:p>
            <a:pPr indent="-304800" lvl="0" marL="457200" rtl="0" algn="l">
              <a:lnSpc>
                <a:spcPct val="200000"/>
              </a:lnSpc>
              <a:spcBef>
                <a:spcPts val="0"/>
              </a:spcBef>
              <a:spcAft>
                <a:spcPts val="0"/>
              </a:spcAft>
              <a:buSzPts val="1200"/>
              <a:buFont typeface="Inter"/>
              <a:buChar char="●"/>
            </a:pPr>
            <a:r>
              <a:rPr lang="en" sz="1200">
                <a:highlight>
                  <a:srgbClr val="FFFFFF"/>
                </a:highlight>
                <a:latin typeface="Inter"/>
                <a:ea typeface="Inter"/>
                <a:cs typeface="Inter"/>
                <a:sym typeface="Inter"/>
              </a:rPr>
              <a:t>Merging the different datasets we gathered into 1 unified df.</a:t>
            </a:r>
            <a:endParaRPr sz="1200">
              <a:highlight>
                <a:srgbClr val="FFFFFF"/>
              </a:highlight>
              <a:latin typeface="Inter"/>
              <a:ea typeface="Inter"/>
              <a:cs typeface="Inter"/>
              <a:sym typeface="Inter"/>
            </a:endParaRPr>
          </a:p>
          <a:p>
            <a:pPr indent="-304800" lvl="0" marL="457200" rtl="0" algn="l">
              <a:lnSpc>
                <a:spcPct val="200000"/>
              </a:lnSpc>
              <a:spcBef>
                <a:spcPts val="0"/>
              </a:spcBef>
              <a:spcAft>
                <a:spcPts val="0"/>
              </a:spcAft>
              <a:buSzPts val="1200"/>
              <a:buFont typeface="Inter"/>
              <a:buChar char="●"/>
            </a:pPr>
            <a:r>
              <a:rPr lang="en" sz="1200">
                <a:highlight>
                  <a:srgbClr val="FFFFFF"/>
                </a:highlight>
                <a:latin typeface="Inter"/>
                <a:ea typeface="Inter"/>
                <a:cs typeface="Inter"/>
                <a:sym typeface="Inter"/>
              </a:rPr>
              <a:t>Dropping columns we didn’t think added value to our business case.</a:t>
            </a:r>
            <a:endParaRPr sz="1200">
              <a:highlight>
                <a:srgbClr val="FFFFFF"/>
              </a:highlight>
              <a:latin typeface="Inter"/>
              <a:ea typeface="Inter"/>
              <a:cs typeface="Inter"/>
              <a:sym typeface="Inter"/>
            </a:endParaRPr>
          </a:p>
          <a:p>
            <a:pPr indent="-304800" lvl="0" marL="457200" rtl="0" algn="l">
              <a:lnSpc>
                <a:spcPct val="200000"/>
              </a:lnSpc>
              <a:spcBef>
                <a:spcPts val="0"/>
              </a:spcBef>
              <a:spcAft>
                <a:spcPts val="0"/>
              </a:spcAft>
              <a:buSzPts val="1200"/>
              <a:buFont typeface="Inter"/>
              <a:buChar char="●"/>
            </a:pPr>
            <a:r>
              <a:rPr lang="en" sz="1200">
                <a:highlight>
                  <a:srgbClr val="FFFFFF"/>
                </a:highlight>
                <a:latin typeface="Inter"/>
                <a:ea typeface="Inter"/>
                <a:cs typeface="Inter"/>
                <a:sym typeface="Inter"/>
              </a:rPr>
              <a:t>Introducing a “Goal Contribution Efficiency” column to our merged dataframe.</a:t>
            </a:r>
            <a:endParaRPr sz="1200">
              <a:highlight>
                <a:srgbClr val="FFFFFF"/>
              </a:highlight>
              <a:latin typeface="Inter"/>
              <a:ea typeface="Inter"/>
              <a:cs typeface="Inter"/>
              <a:sym typeface="Inter"/>
            </a:endParaRPr>
          </a:p>
          <a:p>
            <a:pPr indent="-304800" lvl="0" marL="457200" rtl="0" algn="l">
              <a:lnSpc>
                <a:spcPct val="200000"/>
              </a:lnSpc>
              <a:spcBef>
                <a:spcPts val="0"/>
              </a:spcBef>
              <a:spcAft>
                <a:spcPts val="0"/>
              </a:spcAft>
              <a:buSzPts val="1200"/>
              <a:buFont typeface="Inter"/>
              <a:buChar char="●"/>
            </a:pPr>
            <a:r>
              <a:rPr lang="en" sz="1200">
                <a:highlight>
                  <a:srgbClr val="FFFFFF"/>
                </a:highlight>
                <a:latin typeface="Inter"/>
                <a:ea typeface="Inter"/>
                <a:cs typeface="Inter"/>
                <a:sym typeface="Inter"/>
              </a:rPr>
              <a:t>Dropping rows that had a null value for our new column (0 goals &amp; 0 assists).</a:t>
            </a:r>
            <a:endParaRPr sz="1200">
              <a:highlight>
                <a:srgbClr val="FFFFFF"/>
              </a:highlight>
              <a:latin typeface="Inter"/>
              <a:ea typeface="Inter"/>
              <a:cs typeface="Inter"/>
              <a:sym typeface="Inter"/>
            </a:endParaRPr>
          </a:p>
          <a:p>
            <a:pPr indent="0" lvl="0" marL="0" rtl="0" algn="l">
              <a:lnSpc>
                <a:spcPct val="115000"/>
              </a:lnSpc>
              <a:spcBef>
                <a:spcPts val="1200"/>
              </a:spcBef>
              <a:spcAft>
                <a:spcPts val="0"/>
              </a:spcAft>
              <a:buNone/>
            </a:pPr>
            <a:r>
              <a:t/>
            </a:r>
            <a:endParaRPr sz="1200">
              <a:highlight>
                <a:srgbClr val="FFFFFF"/>
              </a:highlight>
              <a:latin typeface="Inter"/>
              <a:ea typeface="Inter"/>
              <a:cs typeface="Inter"/>
              <a:sym typeface="Inter"/>
            </a:endParaRPr>
          </a:p>
          <a:p>
            <a:pPr indent="0" lvl="0" marL="0" rtl="0" algn="l">
              <a:lnSpc>
                <a:spcPct val="115000"/>
              </a:lnSpc>
              <a:spcBef>
                <a:spcPts val="1200"/>
              </a:spcBef>
              <a:spcAft>
                <a:spcPts val="1200"/>
              </a:spcAft>
              <a:buNone/>
            </a:pPr>
            <a:r>
              <a:rPr b="1" lang="en" sz="1200">
                <a:highlight>
                  <a:srgbClr val="FFFFFF"/>
                </a:highlight>
                <a:latin typeface="Inter"/>
                <a:ea typeface="Inter"/>
                <a:cs typeface="Inter"/>
                <a:sym typeface="Inter"/>
              </a:rPr>
              <a:t>We also got the idea to save our cleaned dataframe as a CSV, in order to save us the time of working on our code without having to repeat multiple steps again, which was helpful!</a:t>
            </a:r>
            <a:endParaRPr b="1" sz="1200">
              <a:highlight>
                <a:srgbClr val="FFFFFF"/>
              </a:highlight>
              <a:latin typeface="Inter"/>
              <a:ea typeface="Inter"/>
              <a:cs typeface="Inter"/>
              <a:sym typeface="Int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6" name="Shape 1556"/>
        <p:cNvGrpSpPr/>
        <p:nvPr/>
      </p:nvGrpSpPr>
      <p:grpSpPr>
        <a:xfrm>
          <a:off x="0" y="0"/>
          <a:ext cx="0" cy="0"/>
          <a:chOff x="0" y="0"/>
          <a:chExt cx="0" cy="0"/>
        </a:xfrm>
      </p:grpSpPr>
      <p:sp>
        <p:nvSpPr>
          <p:cNvPr id="1557" name="Google Shape;1557;p144"/>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EDA Methods</a:t>
            </a:r>
            <a:endParaRPr/>
          </a:p>
        </p:txBody>
      </p:sp>
      <p:sp>
        <p:nvSpPr>
          <p:cNvPr id="1558" name="Google Shape;1558;p144"/>
          <p:cNvSpPr txBox="1"/>
          <p:nvPr>
            <p:ph idx="1" type="body"/>
          </p:nvPr>
        </p:nvSpPr>
        <p:spPr>
          <a:xfrm>
            <a:off x="566250" y="1018799"/>
            <a:ext cx="7777200" cy="3820200"/>
          </a:xfrm>
          <a:prstGeom prst="rect">
            <a:avLst/>
          </a:prstGeom>
        </p:spPr>
        <p:txBody>
          <a:bodyPr anchorCtr="0" anchor="t" bIns="91425" lIns="91425" spcFirstLastPara="1" rIns="91425" wrap="square" tIns="91425">
            <a:noAutofit/>
          </a:bodyPr>
          <a:lstStyle/>
          <a:p>
            <a:pPr indent="0" lvl="0" marL="0" rtl="0" algn="l">
              <a:lnSpc>
                <a:spcPct val="140000"/>
              </a:lnSpc>
              <a:spcBef>
                <a:spcPts val="1200"/>
              </a:spcBef>
              <a:spcAft>
                <a:spcPts val="0"/>
              </a:spcAft>
              <a:buNone/>
            </a:pPr>
            <a:r>
              <a:rPr lang="en" sz="1200">
                <a:highlight>
                  <a:srgbClr val="FFFFFF"/>
                </a:highlight>
                <a:latin typeface="Inter"/>
                <a:ea typeface="Inter"/>
                <a:cs typeface="Inter"/>
                <a:sym typeface="Inter"/>
              </a:rPr>
              <a:t>For our EDA we had to apply quite a few different methods:</a:t>
            </a:r>
            <a:endParaRPr sz="1200">
              <a:highlight>
                <a:srgbClr val="FFFFFF"/>
              </a:highlight>
              <a:latin typeface="Inter"/>
              <a:ea typeface="Inter"/>
              <a:cs typeface="Inter"/>
              <a:sym typeface="Inter"/>
            </a:endParaRPr>
          </a:p>
          <a:p>
            <a:pPr indent="-304800" lvl="0" marL="457200" rtl="0" algn="l">
              <a:lnSpc>
                <a:spcPct val="150000"/>
              </a:lnSpc>
              <a:spcBef>
                <a:spcPts val="1200"/>
              </a:spcBef>
              <a:spcAft>
                <a:spcPts val="0"/>
              </a:spcAft>
              <a:buSzPts val="1200"/>
              <a:buFont typeface="Inter"/>
              <a:buChar char="●"/>
            </a:pPr>
            <a:r>
              <a:rPr lang="en" sz="1200">
                <a:highlight>
                  <a:srgbClr val="FFFFFF"/>
                </a:highlight>
                <a:latin typeface="Inter"/>
                <a:ea typeface="Inter"/>
                <a:cs typeface="Inter"/>
                <a:sym typeface="Inter"/>
              </a:rPr>
              <a:t>Calculating goal contribution efficiency by dividing the minutes played by the sum of the goals + assists, and displaying it a new column.</a:t>
            </a:r>
            <a:endParaRPr sz="1200">
              <a:highlight>
                <a:srgbClr val="FFFFFF"/>
              </a:highlight>
              <a:latin typeface="Inter"/>
              <a:ea typeface="Inter"/>
              <a:cs typeface="Inter"/>
              <a:sym typeface="Inter"/>
            </a:endParaRPr>
          </a:p>
          <a:p>
            <a:pPr indent="-304800" lvl="0" marL="457200" rtl="0" algn="l">
              <a:lnSpc>
                <a:spcPct val="150000"/>
              </a:lnSpc>
              <a:spcBef>
                <a:spcPts val="0"/>
              </a:spcBef>
              <a:spcAft>
                <a:spcPts val="0"/>
              </a:spcAft>
              <a:buSzPts val="1200"/>
              <a:buFont typeface="Inter"/>
              <a:buChar char="●"/>
            </a:pPr>
            <a:r>
              <a:rPr lang="en" sz="1200">
                <a:highlight>
                  <a:srgbClr val="FFFFFF"/>
                </a:highlight>
                <a:latin typeface="Inter"/>
                <a:ea typeface="Inter"/>
                <a:cs typeface="Inter"/>
                <a:sym typeface="Inter"/>
              </a:rPr>
              <a:t>Filtering out players who have played minutes below the mean, to exclude some outliers.</a:t>
            </a:r>
            <a:endParaRPr sz="1200">
              <a:highlight>
                <a:srgbClr val="FFFFFF"/>
              </a:highlight>
              <a:latin typeface="Inter"/>
              <a:ea typeface="Inter"/>
              <a:cs typeface="Inter"/>
              <a:sym typeface="Inter"/>
            </a:endParaRPr>
          </a:p>
          <a:p>
            <a:pPr indent="-304800" lvl="0" marL="457200" rtl="0" algn="l">
              <a:lnSpc>
                <a:spcPct val="150000"/>
              </a:lnSpc>
              <a:spcBef>
                <a:spcPts val="0"/>
              </a:spcBef>
              <a:spcAft>
                <a:spcPts val="0"/>
              </a:spcAft>
              <a:buSzPts val="1200"/>
              <a:buFont typeface="Inter"/>
              <a:buChar char="●"/>
            </a:pPr>
            <a:r>
              <a:rPr lang="en" sz="1200">
                <a:highlight>
                  <a:srgbClr val="FFFFFF"/>
                </a:highlight>
                <a:latin typeface="Inter"/>
                <a:ea typeface="Inter"/>
                <a:cs typeface="Inter"/>
                <a:sym typeface="Inter"/>
              </a:rPr>
              <a:t>Sorting our df from lowest to highest (lowest being the most efficient players)</a:t>
            </a:r>
            <a:endParaRPr sz="1200">
              <a:highlight>
                <a:srgbClr val="FFFFFF"/>
              </a:highlight>
              <a:latin typeface="Inter"/>
              <a:ea typeface="Inter"/>
              <a:cs typeface="Inter"/>
              <a:sym typeface="Inter"/>
            </a:endParaRPr>
          </a:p>
          <a:p>
            <a:pPr indent="-304800" lvl="0" marL="457200" rtl="0" algn="l">
              <a:lnSpc>
                <a:spcPct val="150000"/>
              </a:lnSpc>
              <a:spcBef>
                <a:spcPts val="0"/>
              </a:spcBef>
              <a:spcAft>
                <a:spcPts val="0"/>
              </a:spcAft>
              <a:buSzPts val="1200"/>
              <a:buFont typeface="Inter"/>
              <a:buChar char="●"/>
            </a:pPr>
            <a:r>
              <a:rPr lang="en" sz="1200">
                <a:highlight>
                  <a:srgbClr val="FFFFFF"/>
                </a:highlight>
                <a:latin typeface="Inter"/>
                <a:ea typeface="Inter"/>
                <a:cs typeface="Inter"/>
                <a:sym typeface="Inter"/>
              </a:rPr>
              <a:t>Filtering our df to check for players worth less than 50M EUR for Hypothesis 1.</a:t>
            </a:r>
            <a:endParaRPr sz="1200">
              <a:highlight>
                <a:srgbClr val="FFFFFF"/>
              </a:highlight>
              <a:latin typeface="Inter"/>
              <a:ea typeface="Inter"/>
              <a:cs typeface="Inter"/>
              <a:sym typeface="Inter"/>
            </a:endParaRPr>
          </a:p>
          <a:p>
            <a:pPr indent="-304800" lvl="0" marL="457200" rtl="0" algn="l">
              <a:lnSpc>
                <a:spcPct val="150000"/>
              </a:lnSpc>
              <a:spcBef>
                <a:spcPts val="0"/>
              </a:spcBef>
              <a:spcAft>
                <a:spcPts val="0"/>
              </a:spcAft>
              <a:buSzPts val="1200"/>
              <a:buFont typeface="Inter"/>
              <a:buChar char="●"/>
            </a:pPr>
            <a:r>
              <a:rPr lang="en" sz="1200">
                <a:highlight>
                  <a:srgbClr val="FFFFFF"/>
                </a:highlight>
                <a:latin typeface="Inter"/>
                <a:ea typeface="Inter"/>
                <a:cs typeface="Inter"/>
                <a:sym typeface="Inter"/>
              </a:rPr>
              <a:t>Added in column to measuring how cost-effective each player using their market value.</a:t>
            </a:r>
            <a:endParaRPr sz="1200">
              <a:highlight>
                <a:srgbClr val="FFFFFF"/>
              </a:highlight>
              <a:latin typeface="Inter"/>
              <a:ea typeface="Inter"/>
              <a:cs typeface="Inter"/>
              <a:sym typeface="Inter"/>
            </a:endParaRPr>
          </a:p>
          <a:p>
            <a:pPr indent="0" lvl="0" marL="0" rtl="0" algn="l">
              <a:lnSpc>
                <a:spcPct val="140000"/>
              </a:lnSpc>
              <a:spcBef>
                <a:spcPts val="1200"/>
              </a:spcBef>
              <a:spcAft>
                <a:spcPts val="0"/>
              </a:spcAft>
              <a:buNone/>
            </a:pPr>
            <a:r>
              <a:t/>
            </a:r>
            <a:endParaRPr sz="1200">
              <a:highlight>
                <a:srgbClr val="FFFFFF"/>
              </a:highlight>
              <a:latin typeface="Inter"/>
              <a:ea typeface="Inter"/>
              <a:cs typeface="Inter"/>
              <a:sym typeface="Inter"/>
            </a:endParaRPr>
          </a:p>
          <a:p>
            <a:pPr indent="0" lvl="0" marL="0" rtl="0" algn="l">
              <a:lnSpc>
                <a:spcPct val="140000"/>
              </a:lnSpc>
              <a:spcBef>
                <a:spcPts val="1200"/>
              </a:spcBef>
              <a:spcAft>
                <a:spcPts val="0"/>
              </a:spcAft>
              <a:buNone/>
            </a:pPr>
            <a:r>
              <a:rPr b="1" lang="en" sz="1200" u="sng">
                <a:highlight>
                  <a:srgbClr val="FFFFFF"/>
                </a:highlight>
                <a:latin typeface="Inter"/>
                <a:ea typeface="Inter"/>
                <a:cs typeface="Inter"/>
                <a:sym typeface="Inter"/>
              </a:rPr>
              <a:t>For further insights:</a:t>
            </a:r>
            <a:endParaRPr b="1" sz="1200" u="sng">
              <a:highlight>
                <a:srgbClr val="FFFFFF"/>
              </a:highlight>
              <a:latin typeface="Inter"/>
              <a:ea typeface="Inter"/>
              <a:cs typeface="Inter"/>
              <a:sym typeface="Inter"/>
            </a:endParaRPr>
          </a:p>
          <a:p>
            <a:pPr indent="-304800" lvl="0" marL="457200" rtl="0" algn="l">
              <a:lnSpc>
                <a:spcPct val="150000"/>
              </a:lnSpc>
              <a:spcBef>
                <a:spcPts val="1200"/>
              </a:spcBef>
              <a:spcAft>
                <a:spcPts val="0"/>
              </a:spcAft>
              <a:buSzPts val="1200"/>
              <a:buFont typeface="Inter"/>
              <a:buChar char="●"/>
            </a:pPr>
            <a:r>
              <a:rPr lang="en" sz="1200">
                <a:highlight>
                  <a:srgbClr val="FFFFFF"/>
                </a:highlight>
                <a:latin typeface="Inter"/>
                <a:ea typeface="Inter"/>
                <a:cs typeface="Inter"/>
                <a:sym typeface="Inter"/>
              </a:rPr>
              <a:t>Calculated the mean of our goal contribution &amp; market value to compare it with 2022 dataset</a:t>
            </a:r>
            <a:endParaRPr sz="1200">
              <a:highlight>
                <a:srgbClr val="FFFFFF"/>
              </a:highlight>
              <a:latin typeface="Inter"/>
              <a:ea typeface="Inter"/>
              <a:cs typeface="Inter"/>
              <a:sym typeface="Inter"/>
            </a:endParaRPr>
          </a:p>
          <a:p>
            <a:pPr indent="-304800" lvl="0" marL="457200" rtl="0" algn="l">
              <a:lnSpc>
                <a:spcPct val="150000"/>
              </a:lnSpc>
              <a:spcBef>
                <a:spcPts val="0"/>
              </a:spcBef>
              <a:spcAft>
                <a:spcPts val="0"/>
              </a:spcAft>
              <a:buSzPts val="1200"/>
              <a:buFont typeface="Inter"/>
              <a:buChar char="●"/>
            </a:pPr>
            <a:r>
              <a:rPr lang="en" sz="1200">
                <a:highlight>
                  <a:srgbClr val="FFFFFF"/>
                </a:highlight>
                <a:latin typeface="Inter"/>
                <a:ea typeface="Inter"/>
                <a:cs typeface="Inter"/>
                <a:sym typeface="Inter"/>
              </a:rPr>
              <a:t>Calculated the % change for goal contribution &amp; market value from 2022 to 2024.</a:t>
            </a:r>
            <a:endParaRPr sz="1200">
              <a:highlight>
                <a:srgbClr val="FFFFFF"/>
              </a:highlight>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2" name="Shape 1562"/>
        <p:cNvGrpSpPr/>
        <p:nvPr/>
      </p:nvGrpSpPr>
      <p:grpSpPr>
        <a:xfrm>
          <a:off x="0" y="0"/>
          <a:ext cx="0" cy="0"/>
          <a:chOff x="0" y="0"/>
          <a:chExt cx="0" cy="0"/>
        </a:xfrm>
      </p:grpSpPr>
      <p:sp>
        <p:nvSpPr>
          <p:cNvPr id="1563" name="Google Shape;1563;p145"/>
          <p:cNvSpPr txBox="1"/>
          <p:nvPr>
            <p:ph type="title"/>
          </p:nvPr>
        </p:nvSpPr>
        <p:spPr>
          <a:xfrm>
            <a:off x="490050" y="179550"/>
            <a:ext cx="8011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Statement Chart</a:t>
            </a:r>
            <a:endParaRPr/>
          </a:p>
        </p:txBody>
      </p:sp>
      <p:pic>
        <p:nvPicPr>
          <p:cNvPr id="1564" name="Google Shape;1564;p145"/>
          <p:cNvPicPr preferRelativeResize="0"/>
          <p:nvPr/>
        </p:nvPicPr>
        <p:blipFill>
          <a:blip r:embed="rId3">
            <a:alphaModFix/>
          </a:blip>
          <a:stretch>
            <a:fillRect/>
          </a:stretch>
        </p:blipFill>
        <p:spPr>
          <a:xfrm>
            <a:off x="402225" y="690850"/>
            <a:ext cx="7800924" cy="43965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 name="Shape 1568"/>
        <p:cNvGrpSpPr/>
        <p:nvPr/>
      </p:nvGrpSpPr>
      <p:grpSpPr>
        <a:xfrm>
          <a:off x="0" y="0"/>
          <a:ext cx="0" cy="0"/>
          <a:chOff x="0" y="0"/>
          <a:chExt cx="0" cy="0"/>
        </a:xfrm>
      </p:grpSpPr>
      <p:sp>
        <p:nvSpPr>
          <p:cNvPr id="1569" name="Google Shape;1569;p146"/>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Hypothesis Conclusion</a:t>
            </a:r>
            <a:endParaRPr/>
          </a:p>
        </p:txBody>
      </p:sp>
      <p:sp>
        <p:nvSpPr>
          <p:cNvPr id="1570" name="Google Shape;1570;p146"/>
          <p:cNvSpPr txBox="1"/>
          <p:nvPr>
            <p:ph idx="1" type="body"/>
          </p:nvPr>
        </p:nvSpPr>
        <p:spPr>
          <a:xfrm>
            <a:off x="566250" y="866396"/>
            <a:ext cx="7777200" cy="1448700"/>
          </a:xfrm>
          <a:prstGeom prst="rect">
            <a:avLst/>
          </a:prstGeom>
        </p:spPr>
        <p:txBody>
          <a:bodyPr anchorCtr="0" anchor="t" bIns="91425" lIns="91425" spcFirstLastPara="1" rIns="91425" wrap="square" tIns="91425">
            <a:noAutofit/>
          </a:bodyPr>
          <a:lstStyle/>
          <a:p>
            <a:pPr indent="0" lvl="0" marL="0" rtl="0" algn="l">
              <a:lnSpc>
                <a:spcPct val="140000"/>
              </a:lnSpc>
              <a:spcBef>
                <a:spcPts val="1200"/>
              </a:spcBef>
              <a:spcAft>
                <a:spcPts val="0"/>
              </a:spcAft>
              <a:buNone/>
            </a:pPr>
            <a:r>
              <a:rPr b="1" lang="en">
                <a:latin typeface="Inter"/>
                <a:ea typeface="Inter"/>
                <a:cs typeface="Inter"/>
                <a:sym typeface="Inter"/>
              </a:rPr>
              <a:t>Hypothesis 1: </a:t>
            </a:r>
            <a:r>
              <a:rPr lang="en"/>
              <a:t>None of the top 5 most productive players will have a market value lower than 50M EUR.</a:t>
            </a:r>
            <a:endParaRPr/>
          </a:p>
          <a:p>
            <a:pPr indent="0" lvl="0" marL="0" rtl="0" algn="l">
              <a:lnSpc>
                <a:spcPct val="140000"/>
              </a:lnSpc>
              <a:spcBef>
                <a:spcPts val="1200"/>
              </a:spcBef>
              <a:spcAft>
                <a:spcPts val="0"/>
              </a:spcAft>
              <a:buNone/>
            </a:pPr>
            <a:r>
              <a:rPr lang="en" u="sng"/>
              <a:t>Disproved!</a:t>
            </a:r>
            <a:endParaRPr u="sng"/>
          </a:p>
          <a:p>
            <a:pPr indent="0" lvl="0" marL="0" rtl="0" algn="l">
              <a:lnSpc>
                <a:spcPct val="140000"/>
              </a:lnSpc>
              <a:spcBef>
                <a:spcPts val="1200"/>
              </a:spcBef>
              <a:spcAft>
                <a:spcPts val="1200"/>
              </a:spcAft>
              <a:buNone/>
            </a:pPr>
            <a:r>
              <a:rPr lang="en"/>
              <a:t>As we can see from the table below there was in face a player in the top 5 ‘Robert Lewandowski’ who has a market value of 15M EUR, which is great value for his contributions!</a:t>
            </a:r>
            <a:endParaRPr/>
          </a:p>
        </p:txBody>
      </p:sp>
      <p:pic>
        <p:nvPicPr>
          <p:cNvPr id="1571" name="Google Shape;1571;p146"/>
          <p:cNvPicPr preferRelativeResize="0"/>
          <p:nvPr/>
        </p:nvPicPr>
        <p:blipFill>
          <a:blip r:embed="rId3">
            <a:alphaModFix/>
          </a:blip>
          <a:stretch>
            <a:fillRect/>
          </a:stretch>
        </p:blipFill>
        <p:spPr>
          <a:xfrm>
            <a:off x="1540400" y="2235025"/>
            <a:ext cx="5441299" cy="2837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5" name="Shape 1575"/>
        <p:cNvGrpSpPr/>
        <p:nvPr/>
      </p:nvGrpSpPr>
      <p:grpSpPr>
        <a:xfrm>
          <a:off x="0" y="0"/>
          <a:ext cx="0" cy="0"/>
          <a:chOff x="0" y="0"/>
          <a:chExt cx="0" cy="0"/>
        </a:xfrm>
      </p:grpSpPr>
      <p:sp>
        <p:nvSpPr>
          <p:cNvPr id="1576" name="Google Shape;1576;p147"/>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Hypothesis Conclusion</a:t>
            </a:r>
            <a:endParaRPr/>
          </a:p>
        </p:txBody>
      </p:sp>
      <p:sp>
        <p:nvSpPr>
          <p:cNvPr id="1577" name="Google Shape;1577;p147"/>
          <p:cNvSpPr txBox="1"/>
          <p:nvPr>
            <p:ph idx="1" type="body"/>
          </p:nvPr>
        </p:nvSpPr>
        <p:spPr>
          <a:xfrm>
            <a:off x="566250" y="1018796"/>
            <a:ext cx="7777200" cy="1448700"/>
          </a:xfrm>
          <a:prstGeom prst="rect">
            <a:avLst/>
          </a:prstGeom>
        </p:spPr>
        <p:txBody>
          <a:bodyPr anchorCtr="0" anchor="t" bIns="91425" lIns="91425" spcFirstLastPara="1" rIns="91425" wrap="square" tIns="91425">
            <a:noAutofit/>
          </a:bodyPr>
          <a:lstStyle/>
          <a:p>
            <a:pPr indent="0" lvl="0" marL="0" rtl="0" algn="l">
              <a:lnSpc>
                <a:spcPct val="140000"/>
              </a:lnSpc>
              <a:spcBef>
                <a:spcPts val="1200"/>
              </a:spcBef>
              <a:spcAft>
                <a:spcPts val="0"/>
              </a:spcAft>
              <a:buNone/>
            </a:pPr>
            <a:r>
              <a:rPr b="1" lang="en">
                <a:latin typeface="Inter"/>
                <a:ea typeface="Inter"/>
                <a:cs typeface="Inter"/>
                <a:sym typeface="Inter"/>
              </a:rPr>
              <a:t>Hypothesis 2: </a:t>
            </a:r>
            <a:r>
              <a:rPr lang="en"/>
              <a:t>Not a single player from the top 5 in 2022 will still be in the top 5 in 2024.</a:t>
            </a:r>
            <a:endParaRPr/>
          </a:p>
          <a:p>
            <a:pPr indent="0" lvl="0" marL="0" rtl="0" algn="l">
              <a:lnSpc>
                <a:spcPct val="140000"/>
              </a:lnSpc>
              <a:spcBef>
                <a:spcPts val="1200"/>
              </a:spcBef>
              <a:spcAft>
                <a:spcPts val="0"/>
              </a:spcAft>
              <a:buNone/>
            </a:pPr>
            <a:r>
              <a:rPr lang="en" u="sng"/>
              <a:t>Proved!</a:t>
            </a:r>
            <a:endParaRPr u="sng"/>
          </a:p>
          <a:p>
            <a:pPr indent="0" lvl="0" marL="0" rtl="0" algn="l">
              <a:lnSpc>
                <a:spcPct val="140000"/>
              </a:lnSpc>
              <a:spcBef>
                <a:spcPts val="1200"/>
              </a:spcBef>
              <a:spcAft>
                <a:spcPts val="1200"/>
              </a:spcAft>
              <a:buNone/>
            </a:pPr>
            <a:r>
              <a:rPr lang="en"/>
              <a:t>As we can see from the two charts of 2022 &amp; 2024, there were no players who were part of the top 5 in 2022 that also made the top 5 2 years later, showcasing it is quite difficult to stay consistently one of the best!</a:t>
            </a:r>
            <a:endParaRPr/>
          </a:p>
        </p:txBody>
      </p:sp>
      <p:pic>
        <p:nvPicPr>
          <p:cNvPr id="1578" name="Google Shape;1578;p147"/>
          <p:cNvPicPr preferRelativeResize="0"/>
          <p:nvPr/>
        </p:nvPicPr>
        <p:blipFill>
          <a:blip r:embed="rId3">
            <a:alphaModFix/>
          </a:blip>
          <a:stretch>
            <a:fillRect/>
          </a:stretch>
        </p:blipFill>
        <p:spPr>
          <a:xfrm>
            <a:off x="152400" y="2619896"/>
            <a:ext cx="4176799" cy="2371204"/>
          </a:xfrm>
          <a:prstGeom prst="rect">
            <a:avLst/>
          </a:prstGeom>
          <a:noFill/>
          <a:ln>
            <a:noFill/>
          </a:ln>
        </p:spPr>
      </p:pic>
      <p:pic>
        <p:nvPicPr>
          <p:cNvPr id="1579" name="Google Shape;1579;p147"/>
          <p:cNvPicPr preferRelativeResize="0"/>
          <p:nvPr/>
        </p:nvPicPr>
        <p:blipFill>
          <a:blip r:embed="rId4">
            <a:alphaModFix/>
          </a:blip>
          <a:stretch>
            <a:fillRect/>
          </a:stretch>
        </p:blipFill>
        <p:spPr>
          <a:xfrm>
            <a:off x="4481599" y="2619896"/>
            <a:ext cx="4207255" cy="23712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3" name="Shape 1583"/>
        <p:cNvGrpSpPr/>
        <p:nvPr/>
      </p:nvGrpSpPr>
      <p:grpSpPr>
        <a:xfrm>
          <a:off x="0" y="0"/>
          <a:ext cx="0" cy="0"/>
          <a:chOff x="0" y="0"/>
          <a:chExt cx="0" cy="0"/>
        </a:xfrm>
      </p:grpSpPr>
      <p:sp>
        <p:nvSpPr>
          <p:cNvPr id="1584" name="Google Shape;1584;p148"/>
          <p:cNvSpPr txBox="1"/>
          <p:nvPr>
            <p:ph type="title"/>
          </p:nvPr>
        </p:nvSpPr>
        <p:spPr>
          <a:xfrm>
            <a:off x="566250" y="408150"/>
            <a:ext cx="8011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Insights</a:t>
            </a:r>
            <a:endParaRPr/>
          </a:p>
        </p:txBody>
      </p:sp>
      <p:sp>
        <p:nvSpPr>
          <p:cNvPr id="1585" name="Google Shape;1585;p148"/>
          <p:cNvSpPr txBox="1"/>
          <p:nvPr>
            <p:ph idx="1" type="body"/>
          </p:nvPr>
        </p:nvSpPr>
        <p:spPr>
          <a:xfrm>
            <a:off x="566250" y="1177439"/>
            <a:ext cx="7777200" cy="757500"/>
          </a:xfrm>
          <a:prstGeom prst="rect">
            <a:avLst/>
          </a:prstGeom>
        </p:spPr>
        <p:txBody>
          <a:bodyPr anchorCtr="0" anchor="t" bIns="91425" lIns="91425" spcFirstLastPara="1" rIns="91425" wrap="square" tIns="91425">
            <a:noAutofit/>
          </a:bodyPr>
          <a:lstStyle/>
          <a:p>
            <a:pPr indent="0" lvl="0" marL="0" rtl="0" algn="l">
              <a:lnSpc>
                <a:spcPct val="140000"/>
              </a:lnSpc>
              <a:spcBef>
                <a:spcPts val="1200"/>
              </a:spcBef>
              <a:spcAft>
                <a:spcPts val="1200"/>
              </a:spcAft>
              <a:buNone/>
            </a:pPr>
            <a:r>
              <a:rPr lang="en"/>
              <a:t>When comparing 2022 and 2024, we observed that the top 5 contributing players in 2024 have become more efficient per minute while also having a lower average market value.</a:t>
            </a:r>
            <a:endParaRPr/>
          </a:p>
        </p:txBody>
      </p:sp>
      <p:pic>
        <p:nvPicPr>
          <p:cNvPr id="1586" name="Google Shape;1586;p148"/>
          <p:cNvPicPr preferRelativeResize="0"/>
          <p:nvPr/>
        </p:nvPicPr>
        <p:blipFill>
          <a:blip r:embed="rId3">
            <a:alphaModFix/>
          </a:blip>
          <a:stretch>
            <a:fillRect/>
          </a:stretch>
        </p:blipFill>
        <p:spPr>
          <a:xfrm>
            <a:off x="584850" y="2162875"/>
            <a:ext cx="3737584" cy="2828225"/>
          </a:xfrm>
          <a:prstGeom prst="rect">
            <a:avLst/>
          </a:prstGeom>
          <a:noFill/>
          <a:ln>
            <a:noFill/>
          </a:ln>
        </p:spPr>
      </p:pic>
      <p:pic>
        <p:nvPicPr>
          <p:cNvPr id="1587" name="Google Shape;1587;p148"/>
          <p:cNvPicPr preferRelativeResize="0"/>
          <p:nvPr/>
        </p:nvPicPr>
        <p:blipFill>
          <a:blip r:embed="rId4">
            <a:alphaModFix/>
          </a:blip>
          <a:stretch>
            <a:fillRect/>
          </a:stretch>
        </p:blipFill>
        <p:spPr>
          <a:xfrm>
            <a:off x="4652359" y="2162875"/>
            <a:ext cx="3709692" cy="2828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AI Simple">
  <a:themeElements>
    <a:clrScheme name="Simple Light">
      <a:dk1>
        <a:srgbClr val="0F2B36"/>
      </a:dk1>
      <a:lt1>
        <a:srgbClr val="FFFFFF"/>
      </a:lt1>
      <a:dk2>
        <a:srgbClr val="134D57"/>
      </a:dk2>
      <a:lt2>
        <a:srgbClr val="EFEFEF"/>
      </a:lt2>
      <a:accent1>
        <a:srgbClr val="F9744D"/>
      </a:accent1>
      <a:accent2>
        <a:srgbClr val="E1F0C4"/>
      </a:accent2>
      <a:accent3>
        <a:srgbClr val="6BAB90"/>
      </a:accent3>
      <a:accent4>
        <a:srgbClr val="A4CCBB"/>
      </a:accent4>
      <a:accent5>
        <a:srgbClr val="3EABCA"/>
      </a:accent5>
      <a:accent6>
        <a:srgbClr val="C3455B"/>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